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9"/>
  </p:notesMasterIdLst>
  <p:sldIdLst>
    <p:sldId id="309" r:id="rId2"/>
    <p:sldId id="257" r:id="rId3"/>
    <p:sldId id="258" r:id="rId4"/>
    <p:sldId id="261" r:id="rId5"/>
    <p:sldId id="313" r:id="rId6"/>
    <p:sldId id="268" r:id="rId7"/>
    <p:sldId id="331" r:id="rId8"/>
    <p:sldId id="310" r:id="rId9"/>
    <p:sldId id="281" r:id="rId10"/>
    <p:sldId id="332" r:id="rId11"/>
    <p:sldId id="325" r:id="rId12"/>
    <p:sldId id="333" r:id="rId13"/>
    <p:sldId id="323" r:id="rId14"/>
    <p:sldId id="321" r:id="rId15"/>
    <p:sldId id="316" r:id="rId16"/>
    <p:sldId id="326" r:id="rId17"/>
    <p:sldId id="334" r:id="rId18"/>
    <p:sldId id="327" r:id="rId19"/>
    <p:sldId id="335" r:id="rId20"/>
    <p:sldId id="336" r:id="rId21"/>
    <p:sldId id="329" r:id="rId22"/>
    <p:sldId id="272" r:id="rId23"/>
    <p:sldId id="337" r:id="rId24"/>
    <p:sldId id="311" r:id="rId25"/>
    <p:sldId id="330" r:id="rId26"/>
    <p:sldId id="328" r:id="rId27"/>
    <p:sldId id="320" r:id="rId28"/>
  </p:sldIdLst>
  <p:sldSz cx="9144000" cy="5143500" type="screen16x9"/>
  <p:notesSz cx="6858000" cy="9144000"/>
  <p:embeddedFontLst>
    <p:embeddedFont>
      <p:font typeface="함초롬돋움" panose="020B0600000101010101" charset="-127"/>
      <p:regular r:id="rId30"/>
      <p:bold r:id="rId31"/>
    </p:embeddedFont>
    <p:embeddedFont>
      <p:font typeface="Bungee" panose="020B0600000101010101" charset="0"/>
      <p:regular r:id="rId32"/>
    </p:embeddedFont>
    <p:embeddedFont>
      <p:font typeface="HY중고딕" panose="02030600000101010101" pitchFamily="18" charset="-127"/>
      <p:regular r:id="rId33"/>
    </p:embeddedFont>
    <p:embeddedFont>
      <p:font typeface="Inter" panose="020B0600000101010101" charset="0"/>
      <p:regular r:id="rId34"/>
      <p:bold r:id="rId35"/>
    </p:embeddedFont>
    <p:embeddedFont>
      <p:font typeface="카페24 당당해" pitchFamily="2" charset="-127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B26C9E-8CC2-4DE6-9D85-EE441423357D}">
  <a:tblStyle styleId="{28B26C9E-8CC2-4DE6-9D85-EE44142335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1662" autoAdjust="0"/>
  </p:normalViewPr>
  <p:slideViewPr>
    <p:cSldViewPr snapToGrid="0" showGuides="1">
      <p:cViewPr varScale="1">
        <p:scale>
          <a:sx n="81" d="100"/>
          <a:sy n="81" d="100"/>
        </p:scale>
        <p:origin x="1498" y="48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3154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카페24 당당해" pitchFamily="2" charset="-127"/>
        <a:ea typeface="카페24 당당해" pitchFamily="2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B2%94%EC%A3%84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%EA%B8%88%EC%9C%B5%EA%B0%90%EB%8F%85%EC%9B%90" TargetMode="External"/><Relationship Id="rId4" Type="http://schemas.openxmlformats.org/officeDocument/2006/relationships/hyperlink" Target="https://ko.wikipedia.org/wiki/%EB%8C%80%ED%95%9C%EB%AF%BC%EA%B5%AD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b0906d0e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b0906d0e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105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bb87ace34f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bb87ace34f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26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노트북을 이용하여 </a:t>
            </a:r>
            <a:r>
              <a:rPr lang="ko-KR" altLang="en-US" dirty="0" err="1"/>
              <a:t>코드보여주고</a:t>
            </a:r>
            <a:r>
              <a:rPr lang="ko-KR" altLang="en-US" dirty="0"/>
              <a:t> 시연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dirty="0" err="1"/>
              <a:t>TransactionDate</a:t>
            </a:r>
            <a:r>
              <a:rPr lang="en-US" altLang="ko-KR" dirty="0"/>
              <a:t> </a:t>
            </a:r>
            <a:r>
              <a:rPr lang="ko-KR" altLang="en-US" dirty="0"/>
              <a:t>컬럼에 </a:t>
            </a:r>
            <a:r>
              <a:rPr lang="en-US" altLang="ko-KR" dirty="0"/>
              <a:t>date</a:t>
            </a:r>
            <a:r>
              <a:rPr lang="ko-KR" altLang="en-US" dirty="0"/>
              <a:t>와 </a:t>
            </a:r>
            <a:r>
              <a:rPr lang="en-US" altLang="ko-KR" dirty="0"/>
              <a:t>(</a:t>
            </a:r>
            <a:r>
              <a:rPr lang="en-US" altLang="ko-KR" dirty="0" err="1"/>
              <a:t>slae</a:t>
            </a:r>
            <a:r>
              <a:rPr lang="en-US" altLang="ko-KR" dirty="0"/>
              <a:t>/buy) </a:t>
            </a:r>
            <a:r>
              <a:rPr lang="ko-KR" altLang="en-US" dirty="0"/>
              <a:t>여부가 붙어있음 </a:t>
            </a:r>
            <a:r>
              <a:rPr lang="en-US" altLang="ko-KR" dirty="0"/>
              <a:t>-&gt; </a:t>
            </a:r>
            <a:r>
              <a:rPr lang="en-US" altLang="ko-KR" dirty="0" err="1"/>
              <a:t>TransactionDate</a:t>
            </a:r>
            <a:r>
              <a:rPr lang="ko-KR" altLang="en-US" dirty="0"/>
              <a:t>와 매매 여부 분리해서 매매여부 컬럼 </a:t>
            </a:r>
            <a:r>
              <a:rPr lang="en-US" altLang="ko-KR" dirty="0"/>
              <a:t>type </a:t>
            </a:r>
            <a:r>
              <a:rPr lang="ko-KR" altLang="en-US" dirty="0" err="1"/>
              <a:t>생성후</a:t>
            </a:r>
            <a:r>
              <a:rPr lang="ko-KR" altLang="en-US" dirty="0"/>
              <a:t> 데이터 넣기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dirty="0" err="1"/>
              <a:t>AveragePrice</a:t>
            </a:r>
            <a:r>
              <a:rPr lang="en-US" altLang="ko-KR" dirty="0"/>
              <a:t>, </a:t>
            </a:r>
            <a:r>
              <a:rPr lang="en-US" altLang="ko-KR" dirty="0" err="1"/>
              <a:t>TotalAmount</a:t>
            </a:r>
            <a:r>
              <a:rPr lang="ko-KR" altLang="en-US" dirty="0"/>
              <a:t>컬럼 데이터에 숫자 제외한 문자 지우고</a:t>
            </a:r>
            <a:r>
              <a:rPr lang="en-US" altLang="ko-KR" dirty="0"/>
              <a:t>, </a:t>
            </a:r>
            <a:r>
              <a:rPr lang="en-US" altLang="ko-KR" dirty="0" err="1"/>
              <a:t>SharesOwned</a:t>
            </a:r>
            <a:r>
              <a:rPr lang="en-US" altLang="ko-KR" dirty="0"/>
              <a:t> </a:t>
            </a:r>
            <a:r>
              <a:rPr lang="ko-KR" altLang="en-US" dirty="0"/>
              <a:t>컬럼에 숫자가 아닌 문자 지우기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3) </a:t>
            </a:r>
            <a:r>
              <a:rPr lang="ko-KR" altLang="en-US" dirty="0"/>
              <a:t>각 </a:t>
            </a:r>
            <a:r>
              <a:rPr lang="en-US" altLang="ko-KR" dirty="0" err="1"/>
              <a:t>url_lib</a:t>
            </a:r>
            <a:r>
              <a:rPr lang="ko-KR" altLang="en-US" dirty="0"/>
              <a:t>로 요청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Soup</a:t>
            </a:r>
            <a:r>
              <a:rPr lang="ko-KR" altLang="en-US" dirty="0"/>
              <a:t>함수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정보 추출</a:t>
            </a:r>
            <a:r>
              <a:rPr lang="en-US" altLang="ko-KR" dirty="0"/>
              <a:t> -&gt; </a:t>
            </a:r>
            <a:r>
              <a:rPr lang="ko-KR" altLang="en-US" dirty="0"/>
              <a:t>각 회사별 데이터프레임 </a:t>
            </a:r>
            <a:r>
              <a:rPr lang="ko-KR" altLang="en-US" dirty="0" err="1"/>
              <a:t>생성후</a:t>
            </a:r>
            <a:r>
              <a:rPr lang="en-US" altLang="ko-KR" dirty="0"/>
              <a:t> DB</a:t>
            </a:r>
            <a:r>
              <a:rPr lang="ko-KR" altLang="en-US" dirty="0"/>
              <a:t>로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641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db</a:t>
            </a:r>
            <a:r>
              <a:rPr lang="ko-KR" altLang="en-US" dirty="0"/>
              <a:t>에 저장된 </a:t>
            </a:r>
            <a:r>
              <a:rPr lang="ko-KR" altLang="en-US" dirty="0" err="1"/>
              <a:t>번전</a:t>
            </a:r>
            <a:r>
              <a:rPr lang="ko-KR" altLang="en-US" dirty="0"/>
              <a:t> 파일 읽지 않고도 확인할 수 있게 </a:t>
            </a:r>
            <a:r>
              <a:rPr lang="en-US" altLang="ko-KR" dirty="0"/>
              <a:t>datatype</a:t>
            </a:r>
            <a:r>
              <a:rPr lang="ko-KR" altLang="en-US" dirty="0"/>
              <a:t>으로 </a:t>
            </a:r>
            <a:r>
              <a:rPr lang="en-US" altLang="ko-KR" dirty="0"/>
              <a:t>＇</a:t>
            </a:r>
            <a:r>
              <a:rPr lang="ko-KR" altLang="en-US" dirty="0"/>
              <a:t>연</a:t>
            </a:r>
            <a:r>
              <a:rPr lang="en-US" altLang="ko-KR" dirty="0"/>
              <a:t>.</a:t>
            </a:r>
            <a:r>
              <a:rPr lang="ko-KR" altLang="en-US" dirty="0"/>
              <a:t>월</a:t>
            </a:r>
            <a:r>
              <a:rPr lang="en-US" altLang="ko-KR" dirty="0"/>
              <a:t>.</a:t>
            </a:r>
            <a:r>
              <a:rPr lang="ko-KR" altLang="en-US" dirty="0"/>
              <a:t>일</a:t>
            </a:r>
            <a:r>
              <a:rPr lang="en-US" altLang="ko-KR" dirty="0"/>
              <a:t>.</a:t>
            </a:r>
            <a:r>
              <a:rPr lang="ko-KR" altLang="en-US" dirty="0"/>
              <a:t>시</a:t>
            </a:r>
            <a:r>
              <a:rPr lang="en-US" altLang="ko-KR" dirty="0"/>
              <a:t>.</a:t>
            </a:r>
            <a:r>
              <a:rPr lang="ko-KR" altLang="en-US" dirty="0"/>
              <a:t>분</a:t>
            </a:r>
            <a:r>
              <a:rPr lang="en-US" altLang="ko-KR" dirty="0"/>
              <a:t>＇ </a:t>
            </a:r>
            <a:r>
              <a:rPr lang="ko-KR" altLang="en-US" dirty="0"/>
              <a:t>형식 파일명으로 지정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df </a:t>
            </a:r>
            <a:r>
              <a:rPr lang="ko-KR" altLang="en-US" dirty="0" err="1"/>
              <a:t>첫번</a:t>
            </a:r>
            <a:r>
              <a:rPr lang="ko-KR" altLang="en-US" dirty="0"/>
              <a:t> 째 열에 인덱스 열 자동 </a:t>
            </a:r>
            <a:r>
              <a:rPr lang="ko-KR" altLang="en-US" dirty="0" err="1"/>
              <a:t>생성되는것</a:t>
            </a:r>
            <a:r>
              <a:rPr lang="ko-KR" altLang="en-US" dirty="0"/>
              <a:t> 막음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65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dirty="0"/>
              <a:t>Filing Date </a:t>
            </a:r>
            <a:r>
              <a:rPr lang="ko-KR" altLang="en-US" dirty="0"/>
              <a:t>컬럼 시간 분리하여 </a:t>
            </a:r>
            <a:r>
              <a:rPr lang="en-US" altLang="ko-KR" dirty="0"/>
              <a:t>Filing time </a:t>
            </a:r>
            <a:r>
              <a:rPr lang="ko-KR" altLang="en-US" dirty="0"/>
              <a:t>컬럼 </a:t>
            </a:r>
            <a:r>
              <a:rPr lang="ko-KR" altLang="en-US" dirty="0" err="1"/>
              <a:t>생성후</a:t>
            </a:r>
            <a:r>
              <a:rPr lang="ko-KR" altLang="en-US" dirty="0"/>
              <a:t> 넣기 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PANDAS</a:t>
            </a:r>
            <a:r>
              <a:rPr lang="ko-KR" altLang="en-US" dirty="0"/>
              <a:t> 함수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COLUMN </a:t>
            </a:r>
            <a:r>
              <a:rPr lang="ko-KR" altLang="en-US" dirty="0"/>
              <a:t>값에 데이터 프레임 생성 </a:t>
            </a:r>
            <a:r>
              <a:rPr lang="en-US" altLang="ko-KR" dirty="0"/>
              <a:t>-&gt; FILING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Requests </a:t>
            </a:r>
            <a:r>
              <a:rPr lang="ko-KR" altLang="en-US" dirty="0"/>
              <a:t>함수로</a:t>
            </a:r>
            <a:r>
              <a:rPr lang="en-US" altLang="ko-KR" dirty="0"/>
              <a:t>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받아오며</a:t>
            </a:r>
            <a:r>
              <a:rPr lang="en-US" altLang="ko-KR" dirty="0"/>
              <a:t> beautifulsoup4 </a:t>
            </a:r>
            <a:r>
              <a:rPr lang="ko-KR" altLang="en-US" dirty="0"/>
              <a:t>함수로</a:t>
            </a:r>
            <a:r>
              <a:rPr lang="en-US" altLang="ko-KR" dirty="0"/>
              <a:t> </a:t>
            </a:r>
            <a:r>
              <a:rPr lang="ko-KR" altLang="en-US" dirty="0"/>
              <a:t>텍스트형태의 </a:t>
            </a:r>
            <a:r>
              <a:rPr lang="en-US" altLang="ko-KR" dirty="0"/>
              <a:t>html </a:t>
            </a:r>
            <a:r>
              <a:rPr lang="ko-KR" altLang="en-US" dirty="0"/>
              <a:t>가져옴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2) Ins, </a:t>
            </a:r>
            <a:r>
              <a:rPr lang="en-US" altLang="ko-KR" dirty="0" err="1"/>
              <a:t>Δown</a:t>
            </a:r>
            <a:r>
              <a:rPr lang="en-US" altLang="ko-KR" dirty="0"/>
              <a:t> </a:t>
            </a:r>
            <a:r>
              <a:rPr lang="ko-KR" altLang="en-US" dirty="0"/>
              <a:t>컬럼 삭제 </a:t>
            </a:r>
            <a:r>
              <a:rPr lang="en-US" altLang="ko-KR" dirty="0"/>
              <a:t>-&gt; DF.DROP </a:t>
            </a:r>
            <a:r>
              <a:rPr lang="ko-KR" altLang="en-US" dirty="0"/>
              <a:t>사용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   </a:t>
            </a:r>
            <a:r>
              <a:rPr lang="en-US" altLang="ko-KR" dirty="0"/>
              <a:t> Price, Qty, Owned, Value</a:t>
            </a:r>
            <a:r>
              <a:rPr lang="ko-KR" altLang="en-US" dirty="0"/>
              <a:t>에 숫자 제외한 문자 지우기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074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dirty="0"/>
              <a:t>1</a:t>
            </a:r>
            <a:r>
              <a:rPr lang="ko-KR" altLang="en-US" dirty="0"/>
              <a:t>분마다 실행파일로 만든 프로그램 자동 실행되는 창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dirty="0"/>
              <a:t>실행 후에는 이렇게 로그파일 생성 됩니다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5457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노트북을 이용하여 </a:t>
            </a:r>
            <a:r>
              <a:rPr lang="ko-KR" altLang="en-US" dirty="0" err="1"/>
              <a:t>코드보여주고</a:t>
            </a:r>
            <a:r>
              <a:rPr lang="ko-KR" altLang="en-US" dirty="0"/>
              <a:t> 시연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403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190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노트북을 이용하여 </a:t>
            </a:r>
            <a:r>
              <a:rPr lang="ko-KR" altLang="en-US" dirty="0" err="1"/>
              <a:t>코드보여주고</a:t>
            </a:r>
            <a:r>
              <a:rPr lang="ko-KR" altLang="en-US" dirty="0"/>
              <a:t> 시연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5457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46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b87ace34f_0_26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b87ace34f_0_26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국내 내부자 거래 사이트는 확인하기 힘들어</a:t>
            </a:r>
            <a:r>
              <a:rPr lang="en-US" altLang="ko-KR" dirty="0"/>
              <a:t>, </a:t>
            </a:r>
            <a:r>
              <a:rPr lang="ko-KR" altLang="en-US" dirty="0"/>
              <a:t>네이버 금융 사이트 참조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dirty="0"/>
              <a:t>네이버 금융 국내증시  검색 상위 종목 </a:t>
            </a:r>
            <a:r>
              <a:rPr lang="en-US" altLang="ko-KR" dirty="0"/>
              <a:t>top10 </a:t>
            </a:r>
            <a:r>
              <a:rPr lang="ko-KR" altLang="en-US" dirty="0"/>
              <a:t>결과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순위</a:t>
            </a:r>
            <a:r>
              <a:rPr lang="en-US" altLang="ko-KR" dirty="0"/>
              <a:t> </a:t>
            </a:r>
            <a:r>
              <a:rPr lang="ko-KR" altLang="en-US" dirty="0" err="1"/>
              <a:t>종목명</a:t>
            </a:r>
            <a:r>
              <a:rPr lang="ko-KR" altLang="en-US" dirty="0"/>
              <a:t> 검색비율 현재가 </a:t>
            </a:r>
            <a:r>
              <a:rPr lang="ko-KR" altLang="en-US" dirty="0" err="1"/>
              <a:t>전일비</a:t>
            </a:r>
            <a:r>
              <a:rPr lang="ko-KR" altLang="en-US" dirty="0"/>
              <a:t> 등락률 을 나타냄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2) </a:t>
            </a:r>
            <a:r>
              <a:rPr lang="ko-KR" altLang="en-US" dirty="0"/>
              <a:t>이 결과를 활용하여 </a:t>
            </a:r>
            <a:r>
              <a:rPr lang="ko-KR" altLang="en-US" dirty="0" err="1"/>
              <a:t>텔레그램의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값과 </a:t>
            </a:r>
            <a:r>
              <a:rPr lang="en-US" altLang="ko-KR" dirty="0"/>
              <a:t>ID</a:t>
            </a:r>
            <a:r>
              <a:rPr lang="ko-KR" altLang="en-US" dirty="0"/>
              <a:t>값을 가져와 실행하면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시간대에 맞게 자동으로 정보를 확인할 수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Collections</a:t>
            </a:r>
            <a:r>
              <a:rPr lang="ko-KR" altLang="en-US" dirty="0"/>
              <a:t>함수 사용하여 </a:t>
            </a:r>
            <a:r>
              <a:rPr lang="ko-KR" altLang="en-US" dirty="0" err="1"/>
              <a:t>크롤링</a:t>
            </a:r>
            <a:r>
              <a:rPr lang="ko-KR" altLang="en-US" dirty="0"/>
              <a:t> 결과를 </a:t>
            </a:r>
            <a:r>
              <a:rPr lang="en-US" altLang="ko-KR" dirty="0"/>
              <a:t>deque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Select</a:t>
            </a:r>
            <a:r>
              <a:rPr lang="ko-KR" altLang="en-US" dirty="0"/>
              <a:t>명령어로 모두 </a:t>
            </a:r>
            <a:r>
              <a:rPr lang="ko-KR" altLang="en-US" dirty="0" err="1"/>
              <a:t>파싱하여</a:t>
            </a:r>
            <a:r>
              <a:rPr lang="ko-KR" altLang="en-US" dirty="0"/>
              <a:t> 결과값을 </a:t>
            </a:r>
            <a:r>
              <a:rPr lang="en-US" altLang="ko-KR" dirty="0" err="1"/>
              <a:t>result_set</a:t>
            </a:r>
            <a:r>
              <a:rPr lang="ko-KR" altLang="en-US" dirty="0"/>
              <a:t>으로 </a:t>
            </a:r>
            <a:r>
              <a:rPr lang="ko-KR" altLang="en-US" dirty="0" err="1"/>
              <a:t>반환받음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필요한 수치만 가져와서 종목별로 나누기 위한 </a:t>
            </a:r>
            <a:r>
              <a:rPr lang="ko-KR" altLang="en-US" dirty="0" err="1"/>
              <a:t>반복문</a:t>
            </a:r>
            <a:r>
              <a:rPr lang="en-US" altLang="ko-KR" dirty="0"/>
              <a:t>(for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r>
              <a:rPr lang="ko-KR" altLang="en-US" dirty="0"/>
              <a:t>사용</a:t>
            </a:r>
            <a:r>
              <a:rPr lang="en-US" altLang="ko-KR" dirty="0"/>
              <a:t>,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전일비</a:t>
            </a:r>
            <a:r>
              <a:rPr lang="ko-KR" altLang="en-US" dirty="0"/>
              <a:t> 등락률은 특수문자를 포함하기 때문에 정규표현식으로 특수문자 제거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노트북을 이용하여 </a:t>
            </a:r>
            <a:r>
              <a:rPr lang="ko-KR" altLang="en-US" dirty="0" err="1"/>
              <a:t>코드보여주고</a:t>
            </a:r>
            <a:r>
              <a:rPr lang="ko-KR" altLang="en-US" dirty="0"/>
              <a:t> 시연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00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국내 내부자 거래 사이트는 확인하기 힘들어</a:t>
            </a:r>
            <a:r>
              <a:rPr lang="en-US" altLang="ko-KR" dirty="0"/>
              <a:t>, </a:t>
            </a:r>
            <a:r>
              <a:rPr lang="ko-KR" altLang="en-US" dirty="0"/>
              <a:t>네이버 금융 사이트 참조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dirty="0"/>
              <a:t>네이버 금융 국내증시  검색 상위 종목 </a:t>
            </a:r>
            <a:r>
              <a:rPr lang="en-US" altLang="ko-KR" dirty="0"/>
              <a:t>top10 </a:t>
            </a:r>
            <a:r>
              <a:rPr lang="ko-KR" altLang="en-US" dirty="0"/>
              <a:t>결과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순위</a:t>
            </a:r>
            <a:r>
              <a:rPr lang="en-US" altLang="ko-KR" dirty="0"/>
              <a:t> </a:t>
            </a:r>
            <a:r>
              <a:rPr lang="ko-KR" altLang="en-US" dirty="0" err="1"/>
              <a:t>종목명</a:t>
            </a:r>
            <a:r>
              <a:rPr lang="ko-KR" altLang="en-US" dirty="0"/>
              <a:t> 검색비율 현재가 </a:t>
            </a:r>
            <a:r>
              <a:rPr lang="ko-KR" altLang="en-US" dirty="0" err="1"/>
              <a:t>전일비</a:t>
            </a:r>
            <a:r>
              <a:rPr lang="ko-KR" altLang="en-US" dirty="0"/>
              <a:t> 등락률 을 나타냄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2) </a:t>
            </a:r>
            <a:r>
              <a:rPr lang="ko-KR" altLang="en-US" dirty="0"/>
              <a:t>이 결과를 활용하여 </a:t>
            </a:r>
            <a:r>
              <a:rPr lang="ko-KR" altLang="en-US" dirty="0" err="1"/>
              <a:t>텔레그램의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값과 </a:t>
            </a:r>
            <a:r>
              <a:rPr lang="en-US" altLang="ko-KR" dirty="0"/>
              <a:t>ID</a:t>
            </a:r>
            <a:r>
              <a:rPr lang="ko-KR" altLang="en-US" dirty="0"/>
              <a:t>값을 가져와 실행하면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시간대에 맞게 자동으로 정보를 확인할 수 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Collections</a:t>
            </a:r>
            <a:r>
              <a:rPr lang="ko-KR" altLang="en-US" dirty="0"/>
              <a:t>함수 사용하여 </a:t>
            </a:r>
            <a:r>
              <a:rPr lang="ko-KR" altLang="en-US" dirty="0" err="1"/>
              <a:t>크롤링</a:t>
            </a:r>
            <a:r>
              <a:rPr lang="ko-KR" altLang="en-US" dirty="0"/>
              <a:t> 결과를 </a:t>
            </a:r>
            <a:r>
              <a:rPr lang="en-US" altLang="ko-KR" dirty="0"/>
              <a:t>deque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Select</a:t>
            </a:r>
            <a:r>
              <a:rPr lang="ko-KR" altLang="en-US" dirty="0"/>
              <a:t>명령어로 모두 </a:t>
            </a:r>
            <a:r>
              <a:rPr lang="ko-KR" altLang="en-US" dirty="0" err="1"/>
              <a:t>파싱하여</a:t>
            </a:r>
            <a:r>
              <a:rPr lang="ko-KR" altLang="en-US" dirty="0"/>
              <a:t> 결과값을 </a:t>
            </a:r>
            <a:r>
              <a:rPr lang="en-US" altLang="ko-KR" dirty="0" err="1"/>
              <a:t>result_set</a:t>
            </a:r>
            <a:r>
              <a:rPr lang="ko-KR" altLang="en-US" dirty="0"/>
              <a:t>으로 </a:t>
            </a:r>
            <a:r>
              <a:rPr lang="ko-KR" altLang="en-US" dirty="0" err="1"/>
              <a:t>반환받음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필요한 수치만 가져와서 종목별로 나누기 위한 </a:t>
            </a:r>
            <a:r>
              <a:rPr lang="ko-KR" altLang="en-US" dirty="0" err="1"/>
              <a:t>반복문</a:t>
            </a:r>
            <a:r>
              <a:rPr lang="en-US" altLang="ko-KR" dirty="0"/>
              <a:t>(for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r>
              <a:rPr lang="ko-KR" altLang="en-US" dirty="0"/>
              <a:t>사용</a:t>
            </a:r>
            <a:r>
              <a:rPr lang="en-US" altLang="ko-KR" dirty="0"/>
              <a:t>,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전일비</a:t>
            </a:r>
            <a:r>
              <a:rPr lang="ko-KR" altLang="en-US" dirty="0"/>
              <a:t> 등락률은 특수문자를 포함하기 때문에 정규표현식으로 특수문자 제거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dirty="0"/>
              <a:t>1</a:t>
            </a:r>
            <a:r>
              <a:rPr lang="ko-KR" altLang="en-US" dirty="0"/>
              <a:t>분마다 실행파일로 만든 프로그램 자동 실행되는 창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dirty="0"/>
              <a:t>실행 후에는 이렇게 로그파일 생성 됩니다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0354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bb1e94880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bb1e94880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70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446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2721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bb64ea7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bb64ea7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9979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b0906d0e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b0906d0e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b0906d0e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b0906d0e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b1e9488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b1e9488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특정 기업의 직무 또는 지위를 맡은 사람이 기업 내부 정보를 이용하여 </a:t>
            </a:r>
            <a:r>
              <a:rPr lang="ko-KR" altLang="ko-KR" sz="1100" b="1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자기 회사의 주식을 거래</a:t>
            </a:r>
            <a:r>
              <a:rPr lang="ko-KR" altLang="ko-KR" sz="1100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하는 행위</a:t>
            </a:r>
            <a:r>
              <a:rPr lang="ko-KR" altLang="en-US" sz="1100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입니다</a:t>
            </a:r>
            <a:endParaRPr lang="en-US" altLang="ko-KR" sz="1100" kern="0" dirty="0">
              <a:solidFill>
                <a:schemeClr val="tx1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이러한 거래로 부당이익을 취할 수 있기 때문에 대부분의 국가에서는 이를</a:t>
            </a:r>
            <a:r>
              <a:rPr lang="en-US" altLang="ko-KR" sz="1100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 </a:t>
            </a:r>
            <a:r>
              <a:rPr lang="en-US" altLang="ko-KR" sz="1100" b="1" u="none" strike="noStrike" kern="0" dirty="0" err="1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  <a:hlinkClick r:id="rId3" tooltip="범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범죄</a:t>
            </a:r>
            <a:r>
              <a:rPr lang="ko-KR" altLang="ko-KR" sz="1100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로서 처벌</a:t>
            </a:r>
            <a:r>
              <a:rPr lang="ko-KR" altLang="en-US" sz="1100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합니다</a:t>
            </a:r>
            <a:endParaRPr lang="en-US" altLang="ko-KR" sz="1100" kern="0" dirty="0">
              <a:solidFill>
                <a:schemeClr val="tx1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u="none" strike="noStrike" kern="0" dirty="0" err="1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  <a:hlinkClick r:id="rId4" tooltip="대한민국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대한민국</a:t>
            </a:r>
            <a:r>
              <a:rPr lang="ko-KR" altLang="ko-KR" sz="1100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에서는</a:t>
            </a:r>
            <a:r>
              <a:rPr lang="en-US" altLang="ko-KR" sz="1100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 </a:t>
            </a:r>
            <a:r>
              <a:rPr lang="en-US" altLang="ko-KR" sz="1100" u="none" strike="noStrike" kern="0" dirty="0" err="1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  <a:hlinkClick r:id="rId5" tooltip="금융감독원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금융감독원</a:t>
            </a:r>
            <a:r>
              <a:rPr lang="ko-KR" altLang="ko-KR" sz="1100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이 이에 대한 단속활동을 하고 있</a:t>
            </a:r>
            <a:r>
              <a:rPr lang="ko-KR" altLang="en-US" sz="1100" kern="0" dirty="0">
                <a:solidFill>
                  <a:schemeClr val="tx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Arial" panose="020B0604020202020204" pitchFamily="34" charset="0"/>
              </a:rPr>
              <a:t>습니다</a:t>
            </a:r>
            <a:endParaRPr lang="en-US" altLang="ko-KR" sz="1100" b="1" dirty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05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bb1e948801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bb1e948801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kern="100" dirty="0">
              <a:effectLst/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kern="100" dirty="0">
              <a:effectLst/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bb1e948801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bb1e948801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kern="100" dirty="0">
              <a:effectLst/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100" kern="100" dirty="0">
              <a:effectLst/>
              <a:latin typeface="HY중고딕" panose="02030600000101010101" pitchFamily="18" charset="-127"/>
              <a:ea typeface="HY중고딕" panose="02030600000101010101" pitchFamily="18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920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b0906d0e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b0906d0e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118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bb87ace34f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bb87ace34f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72400" y="905454"/>
            <a:ext cx="4640700" cy="28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4500"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48600" y="3825500"/>
            <a:ext cx="4283100" cy="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8100000">
            <a:off x="7569270" y="-591775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2" name="Google Shape;12;p2"/>
          <p:cNvSpPr/>
          <p:nvPr/>
        </p:nvSpPr>
        <p:spPr>
          <a:xfrm rot="8100000">
            <a:off x="7072692" y="-158351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3" name="Google Shape;13;p2"/>
          <p:cNvSpPr/>
          <p:nvPr/>
        </p:nvSpPr>
        <p:spPr>
          <a:xfrm rot="-8100000">
            <a:off x="-899329" y="4056087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4" name="Google Shape;14;p2"/>
          <p:cNvSpPr/>
          <p:nvPr/>
        </p:nvSpPr>
        <p:spPr>
          <a:xfrm rot="-8100000">
            <a:off x="-387431" y="3399477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1155750" y="1642500"/>
            <a:ext cx="68325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2"/>
          </p:nvPr>
        </p:nvSpPr>
        <p:spPr>
          <a:xfrm>
            <a:off x="1155750" y="3187463"/>
            <a:ext cx="6832500" cy="2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/>
          <p:nvPr/>
        </p:nvSpPr>
        <p:spPr>
          <a:xfrm rot="-429113">
            <a:off x="-754320" y="3593001"/>
            <a:ext cx="3375850" cy="2386519"/>
          </a:xfrm>
          <a:custGeom>
            <a:avLst/>
            <a:gdLst/>
            <a:ahLst/>
            <a:cxnLst/>
            <a:rect l="l" t="t" r="r" b="b"/>
            <a:pathLst>
              <a:path w="79790" h="65282" extrusionOk="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10" name="Google Shape;110;p14"/>
          <p:cNvSpPr/>
          <p:nvPr/>
        </p:nvSpPr>
        <p:spPr>
          <a:xfrm rot="-429113">
            <a:off x="-1039920" y="3122655"/>
            <a:ext cx="3375850" cy="2870169"/>
          </a:xfrm>
          <a:custGeom>
            <a:avLst/>
            <a:gdLst/>
            <a:ahLst/>
            <a:cxnLst/>
            <a:rect l="l" t="t" r="r" b="b"/>
            <a:pathLst>
              <a:path w="79790" h="78512" extrusionOk="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11" name="Google Shape;111;p14"/>
          <p:cNvSpPr/>
          <p:nvPr/>
        </p:nvSpPr>
        <p:spPr>
          <a:xfrm rot="10370887">
            <a:off x="6453690" y="-883291"/>
            <a:ext cx="3375850" cy="2386519"/>
          </a:xfrm>
          <a:custGeom>
            <a:avLst/>
            <a:gdLst/>
            <a:ahLst/>
            <a:cxnLst/>
            <a:rect l="l" t="t" r="r" b="b"/>
            <a:pathLst>
              <a:path w="79790" h="65282" extrusionOk="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12" name="Google Shape;112;p14"/>
          <p:cNvSpPr/>
          <p:nvPr/>
        </p:nvSpPr>
        <p:spPr>
          <a:xfrm rot="10370887">
            <a:off x="6739290" y="-896595"/>
            <a:ext cx="3375850" cy="2870169"/>
          </a:xfrm>
          <a:custGeom>
            <a:avLst/>
            <a:gdLst/>
            <a:ahLst/>
            <a:cxnLst/>
            <a:rect l="l" t="t" r="r" b="b"/>
            <a:pathLst>
              <a:path w="79790" h="78512" extrusionOk="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</p:spTree>
    <p:extLst>
      <p:ext uri="{BB962C8B-B14F-4D97-AF65-F5344CB8AC3E}">
        <p14:creationId xmlns:p14="http://schemas.microsoft.com/office/powerpoint/2010/main" val="988506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76625" y="2026896"/>
            <a:ext cx="5559900" cy="226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8"/>
          <p:cNvSpPr/>
          <p:nvPr/>
        </p:nvSpPr>
        <p:spPr>
          <a:xfrm rot="-8100000" flipH="1">
            <a:off x="7830872" y="-35701"/>
            <a:ext cx="1650387" cy="1649963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49" name="Google Shape;49;p8"/>
          <p:cNvSpPr/>
          <p:nvPr/>
        </p:nvSpPr>
        <p:spPr>
          <a:xfrm rot="-8100000" flipH="1">
            <a:off x="6938843" y="-175880"/>
            <a:ext cx="1202364" cy="1202152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50" name="Google Shape;50;p8"/>
          <p:cNvSpPr/>
          <p:nvPr/>
        </p:nvSpPr>
        <p:spPr>
          <a:xfrm rot="-8100000" flipH="1">
            <a:off x="8382712" y="1687831"/>
            <a:ext cx="546876" cy="54666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51" name="Google Shape;51;p8"/>
          <p:cNvSpPr/>
          <p:nvPr/>
        </p:nvSpPr>
        <p:spPr>
          <a:xfrm flipH="1">
            <a:off x="6166375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52" name="Google Shape;52;p8"/>
          <p:cNvSpPr/>
          <p:nvPr/>
        </p:nvSpPr>
        <p:spPr>
          <a:xfrm rot="-8100000" flipH="1">
            <a:off x="8126244" y="3576993"/>
            <a:ext cx="1059812" cy="1059387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64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962325" y="1779672"/>
            <a:ext cx="7219200" cy="10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1397200" y="3222975"/>
            <a:ext cx="6354600" cy="4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 rot="-8100000" flipH="1">
            <a:off x="-654176" y="-234674"/>
            <a:ext cx="1918946" cy="191894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79" name="Google Shape;79;p11"/>
          <p:cNvSpPr/>
          <p:nvPr/>
        </p:nvSpPr>
        <p:spPr>
          <a:xfrm rot="-8100000" flipH="1">
            <a:off x="1197479" y="173098"/>
            <a:ext cx="878651" cy="878439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80" name="Google Shape;80;p11"/>
          <p:cNvSpPr/>
          <p:nvPr/>
        </p:nvSpPr>
        <p:spPr>
          <a:xfrm rot="429113" flipH="1">
            <a:off x="6291742" y="3516801"/>
            <a:ext cx="3375850" cy="2386519"/>
          </a:xfrm>
          <a:custGeom>
            <a:avLst/>
            <a:gdLst/>
            <a:ahLst/>
            <a:cxnLst/>
            <a:rect l="l" t="t" r="r" b="b"/>
            <a:pathLst>
              <a:path w="79790" h="65282" extrusionOk="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81" name="Google Shape;81;p11"/>
          <p:cNvSpPr/>
          <p:nvPr/>
        </p:nvSpPr>
        <p:spPr>
          <a:xfrm rot="429113" flipH="1">
            <a:off x="6577342" y="3046455"/>
            <a:ext cx="3375850" cy="2870169"/>
          </a:xfrm>
          <a:custGeom>
            <a:avLst/>
            <a:gdLst/>
            <a:ahLst/>
            <a:cxnLst/>
            <a:rect l="l" t="t" r="r" b="b"/>
            <a:pathLst>
              <a:path w="79790" h="78512" extrusionOk="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82" name="Google Shape;82;p11"/>
          <p:cNvSpPr/>
          <p:nvPr/>
        </p:nvSpPr>
        <p:spPr>
          <a:xfrm rot="-8100000" flipH="1">
            <a:off x="7727877" y="74639"/>
            <a:ext cx="1794637" cy="1794213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83" name="Google Shape;83;p11"/>
          <p:cNvSpPr/>
          <p:nvPr/>
        </p:nvSpPr>
        <p:spPr>
          <a:xfrm rot="-8100000" flipH="1">
            <a:off x="6757806" y="-77886"/>
            <a:ext cx="1307582" cy="130737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grpSp>
        <p:nvGrpSpPr>
          <p:cNvPr id="84" name="Google Shape;84;p11"/>
          <p:cNvGrpSpPr/>
          <p:nvPr/>
        </p:nvGrpSpPr>
        <p:grpSpPr>
          <a:xfrm rot="-5400000" flipH="1">
            <a:off x="-866421" y="3272984"/>
            <a:ext cx="2196000" cy="2874159"/>
            <a:chOff x="7583692" y="-555803"/>
            <a:chExt cx="2196000" cy="2874159"/>
          </a:xfrm>
        </p:grpSpPr>
        <p:sp>
          <p:nvSpPr>
            <p:cNvPr id="85" name="Google Shape;85;p11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5324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grpSp>
        <p:nvGrpSpPr>
          <p:cNvPr id="183" name="Google Shape;183;p21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184" name="Google Shape;184;p21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6" name="Google Shape;186;p21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54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68600" y="2820534"/>
            <a:ext cx="31326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068600" y="1059788"/>
            <a:ext cx="31326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068600" y="3586913"/>
            <a:ext cx="31326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0" name="Google Shape;20;p3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2700000">
            <a:off x="7952397" y="-241774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6" name="Google Shape;26;p4"/>
          <p:cNvSpPr/>
          <p:nvPr/>
        </p:nvSpPr>
        <p:spPr>
          <a:xfrm rot="2700000">
            <a:off x="8256806" y="1056283"/>
            <a:ext cx="943988" cy="943988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2" hasCustomPrompt="1"/>
          </p:nvPr>
        </p:nvSpPr>
        <p:spPr>
          <a:xfrm>
            <a:off x="491250" y="1681900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829175" y="1744674"/>
            <a:ext cx="2663400" cy="4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829175" y="2296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 hasCustomPrompt="1"/>
          </p:nvPr>
        </p:nvSpPr>
        <p:spPr>
          <a:xfrm>
            <a:off x="4709100" y="1681900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023200" y="1731400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023200" y="2296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491250" y="3357275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1829175" y="3406775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9"/>
          </p:nvPr>
        </p:nvSpPr>
        <p:spPr>
          <a:xfrm>
            <a:off x="1829175" y="3993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09100" y="3357275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6023200" y="3406775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5"/>
          </p:nvPr>
        </p:nvSpPr>
        <p:spPr>
          <a:xfrm>
            <a:off x="6023200" y="3993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03" name="Google Shape;103;p13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6281300" y="-9932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05" name="Google Shape;105;p13"/>
          <p:cNvSpPr/>
          <p:nvPr/>
        </p:nvSpPr>
        <p:spPr>
          <a:xfrm>
            <a:off x="-5967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907150" y="2820534"/>
            <a:ext cx="31326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2" hasCustomPrompt="1"/>
          </p:nvPr>
        </p:nvSpPr>
        <p:spPr>
          <a:xfrm>
            <a:off x="907150" y="1059788"/>
            <a:ext cx="31326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907150" y="3586913"/>
            <a:ext cx="31326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/>
          <p:nvPr/>
        </p:nvSpPr>
        <p:spPr>
          <a:xfrm rot="-8100000" flipH="1">
            <a:off x="7830872" y="-35701"/>
            <a:ext cx="1650387" cy="1649963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18" name="Google Shape;118;p15"/>
          <p:cNvSpPr/>
          <p:nvPr/>
        </p:nvSpPr>
        <p:spPr>
          <a:xfrm rot="-8100000" flipH="1">
            <a:off x="6938843" y="-175880"/>
            <a:ext cx="1202364" cy="1202152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1" r:id="rId6"/>
    <p:sldLayoutId id="2147483671" r:id="rId7"/>
    <p:sldLayoutId id="2147483672" r:id="rId8"/>
    <p:sldLayoutId id="2147483673" r:id="rId9"/>
    <p:sldLayoutId id="2147483674" r:id="rId10"/>
    <p:sldLayoutId id="2147483677" r:id="rId11"/>
    <p:sldLayoutId id="2147483679" r:id="rId12"/>
    <p:sldLayoutId id="2147483680" r:id="rId13"/>
    <p:sldLayoutId id="214748368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>
            <a:spLocks noGrp="1"/>
          </p:cNvSpPr>
          <p:nvPr>
            <p:ph type="ctrTitle"/>
          </p:nvPr>
        </p:nvSpPr>
        <p:spPr>
          <a:xfrm>
            <a:off x="114389" y="1622134"/>
            <a:ext cx="6220483" cy="1725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  <a:cs typeface="함초롬돋움" panose="020B0604000101010101" pitchFamily="50" charset="-127"/>
              </a:rPr>
              <a:t>내부자 거래 </a:t>
            </a:r>
            <a:r>
              <a:rPr lang="ko-KR" altLang="en-US" sz="4400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  <a:cs typeface="함초롬돋움" panose="020B0604000101010101" pitchFamily="50" charset="-127"/>
              </a:rPr>
              <a:t>알림서비스</a:t>
            </a:r>
            <a:r>
              <a:rPr lang="ko-KR" altLang="en-US" sz="4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  <a:cs typeface="함초롬돋움" panose="020B0604000101010101" pitchFamily="50" charset="-127"/>
              </a:rPr>
              <a:t> </a:t>
            </a:r>
            <a:endParaRPr sz="44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63" name="Google Shape;295;p31">
            <a:extLst>
              <a:ext uri="{FF2B5EF4-FFF2-40B4-BE49-F238E27FC236}">
                <a16:creationId xmlns:a16="http://schemas.microsoft.com/office/drawing/2014/main" id="{800E7AFC-16FE-4009-B507-D321BF569888}"/>
              </a:ext>
            </a:extLst>
          </p:cNvPr>
          <p:cNvSpPr txBox="1">
            <a:spLocks/>
          </p:cNvSpPr>
          <p:nvPr/>
        </p:nvSpPr>
        <p:spPr>
          <a:xfrm>
            <a:off x="252012" y="2970346"/>
            <a:ext cx="5149982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16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ko-KR" altLang="en-US" sz="2000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팀명</a:t>
            </a:r>
            <a:r>
              <a:rPr lang="ko-KR" altLang="en-US" sz="20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내부자들 </a:t>
            </a:r>
            <a:r>
              <a:rPr lang="en-US" altLang="ko-KR" sz="20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[ </a:t>
            </a:r>
            <a:r>
              <a:rPr lang="ko-KR" altLang="en-US" sz="2000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김문영</a:t>
            </a:r>
            <a:r>
              <a:rPr lang="en-US" altLang="ko-KR" sz="20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, </a:t>
            </a:r>
            <a:r>
              <a:rPr lang="ko-KR" altLang="en-US" sz="2000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심세경</a:t>
            </a:r>
            <a:r>
              <a:rPr lang="en-US" altLang="ko-KR" sz="20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, </a:t>
            </a:r>
            <a:r>
              <a:rPr lang="ko-KR" altLang="en-US" sz="2000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이도훈</a:t>
            </a:r>
            <a:r>
              <a:rPr lang="en-US" altLang="ko-KR" sz="20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이송하 </a:t>
            </a:r>
            <a:r>
              <a:rPr lang="en-US" altLang="ko-KR" sz="20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] </a:t>
            </a:r>
            <a:endParaRPr lang="ko-KR" altLang="en-US" sz="2000" b="1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grpSp>
        <p:nvGrpSpPr>
          <p:cNvPr id="412" name="Google Shape;239;p31">
            <a:extLst>
              <a:ext uri="{FF2B5EF4-FFF2-40B4-BE49-F238E27FC236}">
                <a16:creationId xmlns:a16="http://schemas.microsoft.com/office/drawing/2014/main" id="{DCF5830C-720F-4C29-A198-8442F400FB0B}"/>
              </a:ext>
            </a:extLst>
          </p:cNvPr>
          <p:cNvGrpSpPr/>
          <p:nvPr/>
        </p:nvGrpSpPr>
        <p:grpSpPr>
          <a:xfrm>
            <a:off x="2475409" y="-191643"/>
            <a:ext cx="6847883" cy="5279450"/>
            <a:chOff x="2334425" y="-106550"/>
            <a:chExt cx="6847883" cy="5279450"/>
          </a:xfrm>
        </p:grpSpPr>
        <p:sp>
          <p:nvSpPr>
            <p:cNvPr id="413" name="Google Shape;240;p31">
              <a:extLst>
                <a:ext uri="{FF2B5EF4-FFF2-40B4-BE49-F238E27FC236}">
                  <a16:creationId xmlns:a16="http://schemas.microsoft.com/office/drawing/2014/main" id="{DD6F31AB-790D-4BA7-A0AA-A91D2062C165}"/>
                </a:ext>
              </a:extLst>
            </p:cNvPr>
            <p:cNvSpPr/>
            <p:nvPr/>
          </p:nvSpPr>
          <p:spPr>
            <a:xfrm>
              <a:off x="4431600" y="-106550"/>
              <a:ext cx="1334450" cy="2492200"/>
            </a:xfrm>
            <a:custGeom>
              <a:avLst/>
              <a:gdLst/>
              <a:ahLst/>
              <a:cxnLst/>
              <a:rect l="l" t="t" r="r" b="b"/>
              <a:pathLst>
                <a:path w="53378" h="99688" extrusionOk="0">
                  <a:moveTo>
                    <a:pt x="49084" y="67619"/>
                  </a:moveTo>
                  <a:lnTo>
                    <a:pt x="7727" y="0"/>
                  </a:lnTo>
                  <a:lnTo>
                    <a:pt x="0" y="4451"/>
                  </a:lnTo>
                  <a:lnTo>
                    <a:pt x="53378" y="996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  <p:sp>
          <p:nvSpPr>
            <p:cNvPr id="414" name="Google Shape;241;p31">
              <a:extLst>
                <a:ext uri="{FF2B5EF4-FFF2-40B4-BE49-F238E27FC236}">
                  <a16:creationId xmlns:a16="http://schemas.microsoft.com/office/drawing/2014/main" id="{AC160E8B-F3E2-47F5-AB79-444C12BA3288}"/>
                </a:ext>
              </a:extLst>
            </p:cNvPr>
            <p:cNvSpPr/>
            <p:nvPr/>
          </p:nvSpPr>
          <p:spPr>
            <a:xfrm>
              <a:off x="7839884" y="3549654"/>
              <a:ext cx="938135" cy="889697"/>
            </a:xfrm>
            <a:custGeom>
              <a:avLst/>
              <a:gdLst/>
              <a:ahLst/>
              <a:cxnLst/>
              <a:rect l="l" t="t" r="r" b="b"/>
              <a:pathLst>
                <a:path w="23067" h="21876" extrusionOk="0">
                  <a:moveTo>
                    <a:pt x="23066" y="1"/>
                  </a:moveTo>
                  <a:lnTo>
                    <a:pt x="0" y="16874"/>
                  </a:lnTo>
                  <a:lnTo>
                    <a:pt x="22939" y="21875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15" name="Google Shape;242;p31">
              <a:extLst>
                <a:ext uri="{FF2B5EF4-FFF2-40B4-BE49-F238E27FC236}">
                  <a16:creationId xmlns:a16="http://schemas.microsoft.com/office/drawing/2014/main" id="{B9E8FEC0-B715-42E2-9E06-49F6A0056558}"/>
                </a:ext>
              </a:extLst>
            </p:cNvPr>
            <p:cNvSpPr/>
            <p:nvPr/>
          </p:nvSpPr>
          <p:spPr>
            <a:xfrm>
              <a:off x="5009130" y="532875"/>
              <a:ext cx="3667580" cy="3676243"/>
            </a:xfrm>
            <a:custGeom>
              <a:avLst/>
              <a:gdLst/>
              <a:ahLst/>
              <a:cxnLst/>
              <a:rect l="l" t="t" r="r" b="b"/>
              <a:pathLst>
                <a:path w="90179" h="90392" extrusionOk="0">
                  <a:moveTo>
                    <a:pt x="107" y="1"/>
                  </a:moveTo>
                  <a:lnTo>
                    <a:pt x="0" y="12320"/>
                  </a:lnTo>
                  <a:lnTo>
                    <a:pt x="18832" y="45983"/>
                  </a:lnTo>
                  <a:lnTo>
                    <a:pt x="36962" y="19427"/>
                  </a:lnTo>
                  <a:lnTo>
                    <a:pt x="78603" y="90392"/>
                  </a:lnTo>
                  <a:lnTo>
                    <a:pt x="90179" y="83646"/>
                  </a:lnTo>
                  <a:lnTo>
                    <a:pt x="37791" y="3874"/>
                  </a:lnTo>
                  <a:lnTo>
                    <a:pt x="18662" y="3021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16" name="Google Shape;243;p31">
              <a:extLst>
                <a:ext uri="{FF2B5EF4-FFF2-40B4-BE49-F238E27FC236}">
                  <a16:creationId xmlns:a16="http://schemas.microsoft.com/office/drawing/2014/main" id="{23932AD6-072B-45A8-8DAD-673A8941A117}"/>
                </a:ext>
              </a:extLst>
            </p:cNvPr>
            <p:cNvSpPr/>
            <p:nvPr/>
          </p:nvSpPr>
          <p:spPr>
            <a:xfrm>
              <a:off x="6409317" y="2870302"/>
              <a:ext cx="381729" cy="485559"/>
            </a:xfrm>
            <a:custGeom>
              <a:avLst/>
              <a:gdLst/>
              <a:ahLst/>
              <a:cxnLst/>
              <a:rect l="l" t="t" r="r" b="b"/>
              <a:pathLst>
                <a:path w="9386" h="11939" extrusionOk="0">
                  <a:moveTo>
                    <a:pt x="3320" y="0"/>
                  </a:moveTo>
                  <a:lnTo>
                    <a:pt x="682" y="5405"/>
                  </a:lnTo>
                  <a:cubicBezTo>
                    <a:pt x="682" y="5405"/>
                    <a:pt x="1" y="9661"/>
                    <a:pt x="1363" y="11938"/>
                  </a:cubicBezTo>
                  <a:cubicBezTo>
                    <a:pt x="1363" y="11938"/>
                    <a:pt x="9343" y="9427"/>
                    <a:pt x="9386" y="65"/>
                  </a:cubicBezTo>
                  <a:lnTo>
                    <a:pt x="3320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17" name="Google Shape;244;p31">
              <a:extLst>
                <a:ext uri="{FF2B5EF4-FFF2-40B4-BE49-F238E27FC236}">
                  <a16:creationId xmlns:a16="http://schemas.microsoft.com/office/drawing/2014/main" id="{97B7570C-3852-4442-91B7-291306A3CE26}"/>
                </a:ext>
              </a:extLst>
            </p:cNvPr>
            <p:cNvSpPr/>
            <p:nvPr/>
          </p:nvSpPr>
          <p:spPr>
            <a:xfrm>
              <a:off x="6463001" y="933515"/>
              <a:ext cx="324587" cy="472545"/>
            </a:xfrm>
            <a:custGeom>
              <a:avLst/>
              <a:gdLst/>
              <a:ahLst/>
              <a:cxnLst/>
              <a:rect l="l" t="t" r="r" b="b"/>
              <a:pathLst>
                <a:path w="7981" h="11619" extrusionOk="0">
                  <a:moveTo>
                    <a:pt x="4103" y="1"/>
                  </a:moveTo>
                  <a:cubicBezTo>
                    <a:pt x="3773" y="1"/>
                    <a:pt x="3575" y="278"/>
                    <a:pt x="3575" y="278"/>
                  </a:cubicBezTo>
                  <a:cubicBezTo>
                    <a:pt x="3395" y="116"/>
                    <a:pt x="3185" y="60"/>
                    <a:pt x="2996" y="60"/>
                  </a:cubicBezTo>
                  <a:cubicBezTo>
                    <a:pt x="2961" y="60"/>
                    <a:pt x="2927" y="62"/>
                    <a:pt x="2894" y="66"/>
                  </a:cubicBezTo>
                  <a:cubicBezTo>
                    <a:pt x="2491" y="129"/>
                    <a:pt x="2278" y="597"/>
                    <a:pt x="2468" y="959"/>
                  </a:cubicBezTo>
                  <a:cubicBezTo>
                    <a:pt x="2937" y="1831"/>
                    <a:pt x="3512" y="3640"/>
                    <a:pt x="3149" y="4555"/>
                  </a:cubicBezTo>
                  <a:cubicBezTo>
                    <a:pt x="2977" y="4991"/>
                    <a:pt x="2775" y="5125"/>
                    <a:pt x="2593" y="5125"/>
                  </a:cubicBezTo>
                  <a:cubicBezTo>
                    <a:pt x="2305" y="5125"/>
                    <a:pt x="2065" y="4789"/>
                    <a:pt x="2065" y="4789"/>
                  </a:cubicBezTo>
                  <a:lnTo>
                    <a:pt x="1447" y="3448"/>
                  </a:lnTo>
                  <a:cubicBezTo>
                    <a:pt x="1328" y="3209"/>
                    <a:pt x="1093" y="3075"/>
                    <a:pt x="847" y="3075"/>
                  </a:cubicBezTo>
                  <a:cubicBezTo>
                    <a:pt x="742" y="3075"/>
                    <a:pt x="635" y="3099"/>
                    <a:pt x="533" y="3150"/>
                  </a:cubicBezTo>
                  <a:cubicBezTo>
                    <a:pt x="213" y="3300"/>
                    <a:pt x="0" y="3726"/>
                    <a:pt x="170" y="4236"/>
                  </a:cubicBezTo>
                  <a:lnTo>
                    <a:pt x="2703" y="9513"/>
                  </a:lnTo>
                  <a:lnTo>
                    <a:pt x="6767" y="11619"/>
                  </a:lnTo>
                  <a:lnTo>
                    <a:pt x="6448" y="7448"/>
                  </a:lnTo>
                  <a:cubicBezTo>
                    <a:pt x="7980" y="4001"/>
                    <a:pt x="7192" y="1746"/>
                    <a:pt x="6789" y="874"/>
                  </a:cubicBezTo>
                  <a:cubicBezTo>
                    <a:pt x="6589" y="443"/>
                    <a:pt x="6342" y="334"/>
                    <a:pt x="6144" y="334"/>
                  </a:cubicBezTo>
                  <a:cubicBezTo>
                    <a:pt x="5941" y="334"/>
                    <a:pt x="5788" y="449"/>
                    <a:pt x="5788" y="449"/>
                  </a:cubicBezTo>
                  <a:cubicBezTo>
                    <a:pt x="5511" y="128"/>
                    <a:pt x="5269" y="33"/>
                    <a:pt x="5080" y="33"/>
                  </a:cubicBezTo>
                  <a:cubicBezTo>
                    <a:pt x="4804" y="33"/>
                    <a:pt x="4639" y="236"/>
                    <a:pt x="4639" y="236"/>
                  </a:cubicBezTo>
                  <a:cubicBezTo>
                    <a:pt x="4436" y="60"/>
                    <a:pt x="4255" y="1"/>
                    <a:pt x="4103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18" name="Google Shape;245;p31">
              <a:extLst>
                <a:ext uri="{FF2B5EF4-FFF2-40B4-BE49-F238E27FC236}">
                  <a16:creationId xmlns:a16="http://schemas.microsoft.com/office/drawing/2014/main" id="{4F636508-4436-4C4D-BDEE-AFCE5C5B9BA6}"/>
                </a:ext>
              </a:extLst>
            </p:cNvPr>
            <p:cNvSpPr/>
            <p:nvPr/>
          </p:nvSpPr>
          <p:spPr>
            <a:xfrm>
              <a:off x="6509731" y="1246796"/>
              <a:ext cx="289977" cy="604112"/>
            </a:xfrm>
            <a:custGeom>
              <a:avLst/>
              <a:gdLst/>
              <a:ahLst/>
              <a:cxnLst/>
              <a:rect l="l" t="t" r="r" b="b"/>
              <a:pathLst>
                <a:path w="7130" h="14854" extrusionOk="0">
                  <a:moveTo>
                    <a:pt x="639" y="1"/>
                  </a:moveTo>
                  <a:lnTo>
                    <a:pt x="0" y="14620"/>
                  </a:lnTo>
                  <a:lnTo>
                    <a:pt x="7129" y="14853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19" name="Google Shape;246;p31">
              <a:extLst>
                <a:ext uri="{FF2B5EF4-FFF2-40B4-BE49-F238E27FC236}">
                  <a16:creationId xmlns:a16="http://schemas.microsoft.com/office/drawing/2014/main" id="{43F52DAD-1912-4D48-A19C-2E4376AB9215}"/>
                </a:ext>
              </a:extLst>
            </p:cNvPr>
            <p:cNvSpPr/>
            <p:nvPr/>
          </p:nvSpPr>
          <p:spPr>
            <a:xfrm>
              <a:off x="6607543" y="944822"/>
              <a:ext cx="23385" cy="97811"/>
            </a:xfrm>
            <a:custGeom>
              <a:avLst/>
              <a:gdLst/>
              <a:ahLst/>
              <a:cxnLst/>
              <a:rect l="l" t="t" r="r" b="b"/>
              <a:pathLst>
                <a:path w="575" h="2405" extrusionOk="0">
                  <a:moveTo>
                    <a:pt x="1" y="0"/>
                  </a:moveTo>
                  <a:cubicBezTo>
                    <a:pt x="1" y="21"/>
                    <a:pt x="469" y="979"/>
                    <a:pt x="554" y="2404"/>
                  </a:cubicBezTo>
                  <a:lnTo>
                    <a:pt x="574" y="2404"/>
                  </a:lnTo>
                  <a:cubicBezTo>
                    <a:pt x="489" y="957"/>
                    <a:pt x="21" y="21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20" name="Google Shape;247;p31">
              <a:extLst>
                <a:ext uri="{FF2B5EF4-FFF2-40B4-BE49-F238E27FC236}">
                  <a16:creationId xmlns:a16="http://schemas.microsoft.com/office/drawing/2014/main" id="{91AEEB38-9B6D-4BA2-B8E3-6C233A665248}"/>
                </a:ext>
              </a:extLst>
            </p:cNvPr>
            <p:cNvSpPr/>
            <p:nvPr/>
          </p:nvSpPr>
          <p:spPr>
            <a:xfrm>
              <a:off x="6651629" y="943073"/>
              <a:ext cx="25175" cy="96998"/>
            </a:xfrm>
            <a:custGeom>
              <a:avLst/>
              <a:gdLst/>
              <a:ahLst/>
              <a:cxnLst/>
              <a:rect l="l" t="t" r="r" b="b"/>
              <a:pathLst>
                <a:path w="619" h="2385" extrusionOk="0">
                  <a:moveTo>
                    <a:pt x="1" y="1"/>
                  </a:moveTo>
                  <a:cubicBezTo>
                    <a:pt x="1" y="1"/>
                    <a:pt x="597" y="787"/>
                    <a:pt x="554" y="2362"/>
                  </a:cubicBezTo>
                  <a:cubicBezTo>
                    <a:pt x="554" y="2384"/>
                    <a:pt x="576" y="2384"/>
                    <a:pt x="576" y="2384"/>
                  </a:cubicBezTo>
                  <a:lnTo>
                    <a:pt x="576" y="2362"/>
                  </a:lnTo>
                  <a:cubicBezTo>
                    <a:pt x="619" y="787"/>
                    <a:pt x="23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21" name="Google Shape;248;p31">
              <a:extLst>
                <a:ext uri="{FF2B5EF4-FFF2-40B4-BE49-F238E27FC236}">
                  <a16:creationId xmlns:a16="http://schemas.microsoft.com/office/drawing/2014/main" id="{FE574C77-7C6F-4317-ADFC-0227C2021C8E}"/>
                </a:ext>
              </a:extLst>
            </p:cNvPr>
            <p:cNvSpPr/>
            <p:nvPr/>
          </p:nvSpPr>
          <p:spPr>
            <a:xfrm>
              <a:off x="6698359" y="951736"/>
              <a:ext cx="20010" cy="88335"/>
            </a:xfrm>
            <a:custGeom>
              <a:avLst/>
              <a:gdLst/>
              <a:ahLst/>
              <a:cxnLst/>
              <a:rect l="l" t="t" r="r" b="b"/>
              <a:pathLst>
                <a:path w="492" h="2172" extrusionOk="0">
                  <a:moveTo>
                    <a:pt x="1" y="1"/>
                  </a:moveTo>
                  <a:cubicBezTo>
                    <a:pt x="1" y="21"/>
                    <a:pt x="469" y="830"/>
                    <a:pt x="406" y="2171"/>
                  </a:cubicBezTo>
                  <a:lnTo>
                    <a:pt x="426" y="2171"/>
                  </a:lnTo>
                  <a:cubicBezTo>
                    <a:pt x="491" y="830"/>
                    <a:pt x="23" y="1"/>
                    <a:pt x="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22" name="Google Shape;249;p31">
              <a:extLst>
                <a:ext uri="{FF2B5EF4-FFF2-40B4-BE49-F238E27FC236}">
                  <a16:creationId xmlns:a16="http://schemas.microsoft.com/office/drawing/2014/main" id="{330562C5-6843-4F1D-9384-94E6136E949E}"/>
                </a:ext>
              </a:extLst>
            </p:cNvPr>
            <p:cNvSpPr/>
            <p:nvPr/>
          </p:nvSpPr>
          <p:spPr>
            <a:xfrm>
              <a:off x="6090871" y="1721131"/>
              <a:ext cx="724414" cy="659342"/>
            </a:xfrm>
            <a:custGeom>
              <a:avLst/>
              <a:gdLst/>
              <a:ahLst/>
              <a:cxnLst/>
              <a:rect l="l" t="t" r="r" b="b"/>
              <a:pathLst>
                <a:path w="17812" h="16212" extrusionOk="0">
                  <a:moveTo>
                    <a:pt x="13891" y="1"/>
                  </a:moveTo>
                  <a:cubicBezTo>
                    <a:pt x="12960" y="1"/>
                    <a:pt x="12026" y="359"/>
                    <a:pt x="11321" y="1084"/>
                  </a:cubicBezTo>
                  <a:lnTo>
                    <a:pt x="1490" y="9020"/>
                  </a:lnTo>
                  <a:cubicBezTo>
                    <a:pt x="0" y="10575"/>
                    <a:pt x="1617" y="14532"/>
                    <a:pt x="3342" y="15830"/>
                  </a:cubicBezTo>
                  <a:cubicBezTo>
                    <a:pt x="3706" y="16098"/>
                    <a:pt x="4103" y="16212"/>
                    <a:pt x="4513" y="16212"/>
                  </a:cubicBezTo>
                  <a:cubicBezTo>
                    <a:pt x="5730" y="16212"/>
                    <a:pt x="7062" y="15205"/>
                    <a:pt x="8001" y="14235"/>
                  </a:cubicBezTo>
                  <a:lnTo>
                    <a:pt x="16450" y="6064"/>
                  </a:lnTo>
                  <a:cubicBezTo>
                    <a:pt x="17726" y="4765"/>
                    <a:pt x="17811" y="2722"/>
                    <a:pt x="16662" y="1318"/>
                  </a:cubicBezTo>
                  <a:cubicBezTo>
                    <a:pt x="15956" y="444"/>
                    <a:pt x="14926" y="1"/>
                    <a:pt x="13891" y="1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23" name="Google Shape;250;p31">
              <a:extLst>
                <a:ext uri="{FF2B5EF4-FFF2-40B4-BE49-F238E27FC236}">
                  <a16:creationId xmlns:a16="http://schemas.microsoft.com/office/drawing/2014/main" id="{B1D316E5-D850-41FD-97AA-AFDF5CD3D5CC}"/>
                </a:ext>
              </a:extLst>
            </p:cNvPr>
            <p:cNvSpPr/>
            <p:nvPr/>
          </p:nvSpPr>
          <p:spPr>
            <a:xfrm>
              <a:off x="6304632" y="2069835"/>
              <a:ext cx="347037" cy="129859"/>
            </a:xfrm>
            <a:custGeom>
              <a:avLst/>
              <a:gdLst/>
              <a:ahLst/>
              <a:cxnLst/>
              <a:rect l="l" t="t" r="r" b="b"/>
              <a:pathLst>
                <a:path w="8533" h="3193" extrusionOk="0">
                  <a:moveTo>
                    <a:pt x="1" y="0"/>
                  </a:moveTo>
                  <a:lnTo>
                    <a:pt x="6831" y="3192"/>
                  </a:lnTo>
                  <a:lnTo>
                    <a:pt x="8533" y="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24" name="Google Shape;251;p31">
              <a:extLst>
                <a:ext uri="{FF2B5EF4-FFF2-40B4-BE49-F238E27FC236}">
                  <a16:creationId xmlns:a16="http://schemas.microsoft.com/office/drawing/2014/main" id="{05D2F825-D666-48D3-9BC3-F0E0D346165E}"/>
                </a:ext>
              </a:extLst>
            </p:cNvPr>
            <p:cNvSpPr/>
            <p:nvPr/>
          </p:nvSpPr>
          <p:spPr>
            <a:xfrm>
              <a:off x="6224146" y="2026684"/>
              <a:ext cx="797091" cy="800386"/>
            </a:xfrm>
            <a:custGeom>
              <a:avLst/>
              <a:gdLst/>
              <a:ahLst/>
              <a:cxnLst/>
              <a:rect l="l" t="t" r="r" b="b"/>
              <a:pathLst>
                <a:path w="19599" h="19680" extrusionOk="0">
                  <a:moveTo>
                    <a:pt x="734" y="0"/>
                  </a:moveTo>
                  <a:cubicBezTo>
                    <a:pt x="235" y="0"/>
                    <a:pt x="0" y="83"/>
                    <a:pt x="0" y="83"/>
                  </a:cubicBezTo>
                  <a:lnTo>
                    <a:pt x="17534" y="19679"/>
                  </a:lnTo>
                  <a:lnTo>
                    <a:pt x="19599" y="12785"/>
                  </a:lnTo>
                  <a:cubicBezTo>
                    <a:pt x="8386" y="1202"/>
                    <a:pt x="2637" y="0"/>
                    <a:pt x="734" y="0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25" name="Google Shape;252;p31">
              <a:extLst>
                <a:ext uri="{FF2B5EF4-FFF2-40B4-BE49-F238E27FC236}">
                  <a16:creationId xmlns:a16="http://schemas.microsoft.com/office/drawing/2014/main" id="{81C207AE-6A48-421B-A2CF-7149B1561151}"/>
                </a:ext>
              </a:extLst>
            </p:cNvPr>
            <p:cNvSpPr/>
            <p:nvPr/>
          </p:nvSpPr>
          <p:spPr>
            <a:xfrm>
              <a:off x="6566832" y="2021072"/>
              <a:ext cx="1064497" cy="1130992"/>
            </a:xfrm>
            <a:custGeom>
              <a:avLst/>
              <a:gdLst/>
              <a:ahLst/>
              <a:cxnLst/>
              <a:rect l="l" t="t" r="r" b="b"/>
              <a:pathLst>
                <a:path w="26174" h="27809" extrusionOk="0">
                  <a:moveTo>
                    <a:pt x="21589" y="0"/>
                  </a:moveTo>
                  <a:cubicBezTo>
                    <a:pt x="20428" y="0"/>
                    <a:pt x="19275" y="486"/>
                    <a:pt x="18470" y="1433"/>
                  </a:cubicBezTo>
                  <a:lnTo>
                    <a:pt x="5448" y="15987"/>
                  </a:lnTo>
                  <a:lnTo>
                    <a:pt x="4619" y="17009"/>
                  </a:lnTo>
                  <a:lnTo>
                    <a:pt x="1" y="23329"/>
                  </a:lnTo>
                  <a:cubicBezTo>
                    <a:pt x="1716" y="26737"/>
                    <a:pt x="3569" y="27809"/>
                    <a:pt x="5246" y="27809"/>
                  </a:cubicBezTo>
                  <a:cubicBezTo>
                    <a:pt x="6605" y="27809"/>
                    <a:pt x="7848" y="27105"/>
                    <a:pt x="8810" y="26371"/>
                  </a:cubicBezTo>
                  <a:cubicBezTo>
                    <a:pt x="9746" y="25670"/>
                    <a:pt x="16535" y="18838"/>
                    <a:pt x="17173" y="17860"/>
                  </a:cubicBezTo>
                  <a:lnTo>
                    <a:pt x="24961" y="6454"/>
                  </a:lnTo>
                  <a:cubicBezTo>
                    <a:pt x="26173" y="4710"/>
                    <a:pt x="25855" y="2306"/>
                    <a:pt x="24216" y="944"/>
                  </a:cubicBezTo>
                  <a:cubicBezTo>
                    <a:pt x="23451" y="311"/>
                    <a:pt x="22517" y="0"/>
                    <a:pt x="21589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26" name="Google Shape;253;p31">
              <a:extLst>
                <a:ext uri="{FF2B5EF4-FFF2-40B4-BE49-F238E27FC236}">
                  <a16:creationId xmlns:a16="http://schemas.microsoft.com/office/drawing/2014/main" id="{0247585E-C5D1-4918-A285-D7B6EF0317E7}"/>
                </a:ext>
              </a:extLst>
            </p:cNvPr>
            <p:cNvSpPr/>
            <p:nvPr/>
          </p:nvSpPr>
          <p:spPr>
            <a:xfrm>
              <a:off x="8053605" y="1886373"/>
              <a:ext cx="456114" cy="237147"/>
            </a:xfrm>
            <a:custGeom>
              <a:avLst/>
              <a:gdLst/>
              <a:ahLst/>
              <a:cxnLst/>
              <a:rect l="l" t="t" r="r" b="b"/>
              <a:pathLst>
                <a:path w="11215" h="5831" extrusionOk="0">
                  <a:moveTo>
                    <a:pt x="8789" y="0"/>
                  </a:moveTo>
                  <a:lnTo>
                    <a:pt x="0" y="1703"/>
                  </a:lnTo>
                  <a:lnTo>
                    <a:pt x="3277" y="5831"/>
                  </a:lnTo>
                  <a:lnTo>
                    <a:pt x="11215" y="4299"/>
                  </a:lnTo>
                  <a:lnTo>
                    <a:pt x="8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27" name="Google Shape;254;p31">
              <a:extLst>
                <a:ext uri="{FF2B5EF4-FFF2-40B4-BE49-F238E27FC236}">
                  <a16:creationId xmlns:a16="http://schemas.microsoft.com/office/drawing/2014/main" id="{6A9C17CE-205F-4ADD-B086-E3096EB1912F}"/>
                </a:ext>
              </a:extLst>
            </p:cNvPr>
            <p:cNvSpPr/>
            <p:nvPr/>
          </p:nvSpPr>
          <p:spPr>
            <a:xfrm>
              <a:off x="8411054" y="1514242"/>
              <a:ext cx="244061" cy="559090"/>
            </a:xfrm>
            <a:custGeom>
              <a:avLst/>
              <a:gdLst/>
              <a:ahLst/>
              <a:cxnLst/>
              <a:rect l="l" t="t" r="r" b="b"/>
              <a:pathLst>
                <a:path w="6001" h="13747" extrusionOk="0">
                  <a:moveTo>
                    <a:pt x="1170" y="1"/>
                  </a:moveTo>
                  <a:lnTo>
                    <a:pt x="0" y="9150"/>
                  </a:lnTo>
                  <a:lnTo>
                    <a:pt x="1745" y="13747"/>
                  </a:lnTo>
                  <a:lnTo>
                    <a:pt x="6001" y="13129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28" name="Google Shape;255;p31">
              <a:extLst>
                <a:ext uri="{FF2B5EF4-FFF2-40B4-BE49-F238E27FC236}">
                  <a16:creationId xmlns:a16="http://schemas.microsoft.com/office/drawing/2014/main" id="{19EBDB1C-C9B9-4D48-8BA6-55EC19348E0D}"/>
                </a:ext>
              </a:extLst>
            </p:cNvPr>
            <p:cNvSpPr/>
            <p:nvPr/>
          </p:nvSpPr>
          <p:spPr>
            <a:xfrm>
              <a:off x="8458597" y="1493460"/>
              <a:ext cx="255367" cy="554739"/>
            </a:xfrm>
            <a:custGeom>
              <a:avLst/>
              <a:gdLst/>
              <a:ahLst/>
              <a:cxnLst/>
              <a:rect l="l" t="t" r="r" b="b"/>
              <a:pathLst>
                <a:path w="6279" h="13640" extrusionOk="0">
                  <a:moveTo>
                    <a:pt x="1448" y="1"/>
                  </a:moveTo>
                  <a:lnTo>
                    <a:pt x="1" y="512"/>
                  </a:lnTo>
                  <a:lnTo>
                    <a:pt x="4832" y="13640"/>
                  </a:lnTo>
                  <a:lnTo>
                    <a:pt x="6279" y="13151"/>
                  </a:lnTo>
                  <a:lnTo>
                    <a:pt x="5363" y="10661"/>
                  </a:lnTo>
                  <a:cubicBezTo>
                    <a:pt x="5258" y="10701"/>
                    <a:pt x="5150" y="10719"/>
                    <a:pt x="5044" y="10719"/>
                  </a:cubicBezTo>
                  <a:cubicBezTo>
                    <a:pt x="4697" y="10719"/>
                    <a:pt x="4371" y="10518"/>
                    <a:pt x="4256" y="10193"/>
                  </a:cubicBezTo>
                  <a:cubicBezTo>
                    <a:pt x="4086" y="9747"/>
                    <a:pt x="4321" y="9256"/>
                    <a:pt x="4767" y="9086"/>
                  </a:cubicBezTo>
                  <a:lnTo>
                    <a:pt x="1448" y="1"/>
                  </a:ln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29" name="Google Shape;256;p31">
              <a:extLst>
                <a:ext uri="{FF2B5EF4-FFF2-40B4-BE49-F238E27FC236}">
                  <a16:creationId xmlns:a16="http://schemas.microsoft.com/office/drawing/2014/main" id="{0A753D57-E957-4241-80B6-B34561038B9F}"/>
                </a:ext>
              </a:extLst>
            </p:cNvPr>
            <p:cNvSpPr/>
            <p:nvPr/>
          </p:nvSpPr>
          <p:spPr>
            <a:xfrm>
              <a:off x="8421425" y="1733169"/>
              <a:ext cx="31194" cy="41565"/>
            </a:xfrm>
            <a:custGeom>
              <a:avLst/>
              <a:gdLst/>
              <a:ahLst/>
              <a:cxnLst/>
              <a:rect l="l" t="t" r="r" b="b"/>
              <a:pathLst>
                <a:path w="767" h="1022" extrusionOk="0">
                  <a:moveTo>
                    <a:pt x="21" y="0"/>
                  </a:moveTo>
                  <a:cubicBezTo>
                    <a:pt x="1" y="0"/>
                    <a:pt x="1" y="22"/>
                    <a:pt x="21" y="22"/>
                  </a:cubicBezTo>
                  <a:lnTo>
                    <a:pt x="744" y="1022"/>
                  </a:lnTo>
                  <a:lnTo>
                    <a:pt x="767" y="1022"/>
                  </a:lnTo>
                  <a:lnTo>
                    <a:pt x="767" y="100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30" name="Google Shape;257;p31">
              <a:extLst>
                <a:ext uri="{FF2B5EF4-FFF2-40B4-BE49-F238E27FC236}">
                  <a16:creationId xmlns:a16="http://schemas.microsoft.com/office/drawing/2014/main" id="{267C05D1-F25C-4510-8AAB-E3CAD9F650C6}"/>
                </a:ext>
              </a:extLst>
            </p:cNvPr>
            <p:cNvSpPr/>
            <p:nvPr/>
          </p:nvSpPr>
          <p:spPr>
            <a:xfrm>
              <a:off x="8413616" y="1805033"/>
              <a:ext cx="29445" cy="38921"/>
            </a:xfrm>
            <a:custGeom>
              <a:avLst/>
              <a:gdLst/>
              <a:ahLst/>
              <a:cxnLst/>
              <a:rect l="l" t="t" r="r" b="b"/>
              <a:pathLst>
                <a:path w="724" h="957" extrusionOk="0">
                  <a:moveTo>
                    <a:pt x="22" y="0"/>
                  </a:moveTo>
                  <a:cubicBezTo>
                    <a:pt x="0" y="0"/>
                    <a:pt x="0" y="21"/>
                    <a:pt x="0" y="21"/>
                  </a:cubicBezTo>
                  <a:lnTo>
                    <a:pt x="681" y="957"/>
                  </a:lnTo>
                  <a:lnTo>
                    <a:pt x="724" y="957"/>
                  </a:lnTo>
                  <a:lnTo>
                    <a:pt x="724" y="93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31" name="Google Shape;258;p31">
              <a:extLst>
                <a:ext uri="{FF2B5EF4-FFF2-40B4-BE49-F238E27FC236}">
                  <a16:creationId xmlns:a16="http://schemas.microsoft.com/office/drawing/2014/main" id="{ECBD43A5-F45A-4FC1-9F26-FA0F3FB3475F}"/>
                </a:ext>
              </a:extLst>
            </p:cNvPr>
            <p:cNvSpPr/>
            <p:nvPr/>
          </p:nvSpPr>
          <p:spPr>
            <a:xfrm>
              <a:off x="7395076" y="1853471"/>
              <a:ext cx="970102" cy="527937"/>
            </a:xfrm>
            <a:custGeom>
              <a:avLst/>
              <a:gdLst/>
              <a:ahLst/>
              <a:cxnLst/>
              <a:rect l="l" t="t" r="r" b="b"/>
              <a:pathLst>
                <a:path w="23853" h="12981" extrusionOk="0">
                  <a:moveTo>
                    <a:pt x="19980" y="1"/>
                  </a:moveTo>
                  <a:cubicBezTo>
                    <a:pt x="19980" y="1"/>
                    <a:pt x="170" y="4022"/>
                    <a:pt x="0" y="4299"/>
                  </a:cubicBezTo>
                  <a:lnTo>
                    <a:pt x="1808" y="12981"/>
                  </a:lnTo>
                  <a:lnTo>
                    <a:pt x="23853" y="8150"/>
                  </a:lnTo>
                  <a:lnTo>
                    <a:pt x="1998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32" name="Google Shape;259;p31">
              <a:extLst>
                <a:ext uri="{FF2B5EF4-FFF2-40B4-BE49-F238E27FC236}">
                  <a16:creationId xmlns:a16="http://schemas.microsoft.com/office/drawing/2014/main" id="{4918930E-D6CD-41D6-8F50-8117ECAC6B99}"/>
                </a:ext>
              </a:extLst>
            </p:cNvPr>
            <p:cNvSpPr/>
            <p:nvPr/>
          </p:nvSpPr>
          <p:spPr>
            <a:xfrm>
              <a:off x="8167847" y="2844314"/>
              <a:ext cx="326295" cy="400762"/>
            </a:xfrm>
            <a:custGeom>
              <a:avLst/>
              <a:gdLst/>
              <a:ahLst/>
              <a:cxnLst/>
              <a:rect l="l" t="t" r="r" b="b"/>
              <a:pathLst>
                <a:path w="8023" h="9854" extrusionOk="0">
                  <a:moveTo>
                    <a:pt x="681" y="1"/>
                  </a:moveTo>
                  <a:lnTo>
                    <a:pt x="0" y="5235"/>
                  </a:lnTo>
                  <a:lnTo>
                    <a:pt x="6639" y="9854"/>
                  </a:lnTo>
                  <a:lnTo>
                    <a:pt x="8023" y="5130"/>
                  </a:lnTo>
                  <a:lnTo>
                    <a:pt x="68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33" name="Google Shape;260;p31">
              <a:extLst>
                <a:ext uri="{FF2B5EF4-FFF2-40B4-BE49-F238E27FC236}">
                  <a16:creationId xmlns:a16="http://schemas.microsoft.com/office/drawing/2014/main" id="{74F1DD4D-4A04-45F5-99A6-FA53ECC064E6}"/>
                </a:ext>
              </a:extLst>
            </p:cNvPr>
            <p:cNvSpPr/>
            <p:nvPr/>
          </p:nvSpPr>
          <p:spPr>
            <a:xfrm>
              <a:off x="8410159" y="2827029"/>
              <a:ext cx="384250" cy="513255"/>
            </a:xfrm>
            <a:custGeom>
              <a:avLst/>
              <a:gdLst/>
              <a:ahLst/>
              <a:cxnLst/>
              <a:rect l="l" t="t" r="r" b="b"/>
              <a:pathLst>
                <a:path w="9448" h="12620" extrusionOk="0">
                  <a:moveTo>
                    <a:pt x="9448" y="0"/>
                  </a:moveTo>
                  <a:lnTo>
                    <a:pt x="2065" y="5555"/>
                  </a:lnTo>
                  <a:lnTo>
                    <a:pt x="0" y="10001"/>
                  </a:lnTo>
                  <a:lnTo>
                    <a:pt x="3384" y="12619"/>
                  </a:lnTo>
                  <a:lnTo>
                    <a:pt x="9448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34" name="Google Shape;261;p31">
              <a:extLst>
                <a:ext uri="{FF2B5EF4-FFF2-40B4-BE49-F238E27FC236}">
                  <a16:creationId xmlns:a16="http://schemas.microsoft.com/office/drawing/2014/main" id="{613C9CA9-5708-40A8-BDD5-5D747EAD7EAB}"/>
                </a:ext>
              </a:extLst>
            </p:cNvPr>
            <p:cNvSpPr/>
            <p:nvPr/>
          </p:nvSpPr>
          <p:spPr>
            <a:xfrm>
              <a:off x="8547786" y="2827029"/>
              <a:ext cx="302015" cy="541765"/>
            </a:xfrm>
            <a:custGeom>
              <a:avLst/>
              <a:gdLst/>
              <a:ahLst/>
              <a:cxnLst/>
              <a:rect l="l" t="t" r="r" b="b"/>
              <a:pathLst>
                <a:path w="7426" h="13321" extrusionOk="0">
                  <a:moveTo>
                    <a:pt x="6064" y="0"/>
                  </a:moveTo>
                  <a:lnTo>
                    <a:pt x="0" y="12619"/>
                  </a:lnTo>
                  <a:lnTo>
                    <a:pt x="1382" y="13321"/>
                  </a:lnTo>
                  <a:lnTo>
                    <a:pt x="2511" y="10937"/>
                  </a:lnTo>
                  <a:cubicBezTo>
                    <a:pt x="2086" y="10725"/>
                    <a:pt x="1893" y="10236"/>
                    <a:pt x="2086" y="9811"/>
                  </a:cubicBezTo>
                  <a:cubicBezTo>
                    <a:pt x="2224" y="9502"/>
                    <a:pt x="2542" y="9328"/>
                    <a:pt x="2876" y="9328"/>
                  </a:cubicBezTo>
                  <a:cubicBezTo>
                    <a:pt x="3003" y="9328"/>
                    <a:pt x="3132" y="9353"/>
                    <a:pt x="3255" y="9405"/>
                  </a:cubicBezTo>
                  <a:lnTo>
                    <a:pt x="7426" y="703"/>
                  </a:lnTo>
                  <a:lnTo>
                    <a:pt x="6064" y="0"/>
                  </a:ln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35" name="Google Shape;262;p31">
              <a:extLst>
                <a:ext uri="{FF2B5EF4-FFF2-40B4-BE49-F238E27FC236}">
                  <a16:creationId xmlns:a16="http://schemas.microsoft.com/office/drawing/2014/main" id="{8FB179AA-5011-4729-B642-48F8AED01AA7}"/>
                </a:ext>
              </a:extLst>
            </p:cNvPr>
            <p:cNvSpPr/>
            <p:nvPr/>
          </p:nvSpPr>
          <p:spPr>
            <a:xfrm>
              <a:off x="8602243" y="2954286"/>
              <a:ext cx="10452" cy="51041"/>
            </a:xfrm>
            <a:custGeom>
              <a:avLst/>
              <a:gdLst/>
              <a:ahLst/>
              <a:cxnLst/>
              <a:rect l="l" t="t" r="r" b="b"/>
              <a:pathLst>
                <a:path w="257" h="1255" extrusionOk="0">
                  <a:moveTo>
                    <a:pt x="236" y="0"/>
                  </a:moveTo>
                  <a:cubicBezTo>
                    <a:pt x="236" y="0"/>
                    <a:pt x="214" y="0"/>
                    <a:pt x="214" y="21"/>
                  </a:cubicBezTo>
                  <a:lnTo>
                    <a:pt x="1" y="1234"/>
                  </a:lnTo>
                  <a:cubicBezTo>
                    <a:pt x="1" y="1234"/>
                    <a:pt x="23" y="1234"/>
                    <a:pt x="23" y="1255"/>
                  </a:cubicBezTo>
                  <a:cubicBezTo>
                    <a:pt x="43" y="1255"/>
                    <a:pt x="43" y="1234"/>
                    <a:pt x="43" y="1234"/>
                  </a:cubicBezTo>
                  <a:lnTo>
                    <a:pt x="256" y="21"/>
                  </a:lnTo>
                  <a:cubicBezTo>
                    <a:pt x="256" y="0"/>
                    <a:pt x="256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36" name="Google Shape;263;p31">
              <a:extLst>
                <a:ext uri="{FF2B5EF4-FFF2-40B4-BE49-F238E27FC236}">
                  <a16:creationId xmlns:a16="http://schemas.microsoft.com/office/drawing/2014/main" id="{F8BBA95B-2713-40B2-B6A0-7FF5CF141F5F}"/>
                </a:ext>
              </a:extLst>
            </p:cNvPr>
            <p:cNvSpPr/>
            <p:nvPr/>
          </p:nvSpPr>
          <p:spPr>
            <a:xfrm>
              <a:off x="8546037" y="2998372"/>
              <a:ext cx="9517" cy="47665"/>
            </a:xfrm>
            <a:custGeom>
              <a:avLst/>
              <a:gdLst/>
              <a:ahLst/>
              <a:cxnLst/>
              <a:rect l="l" t="t" r="r" b="b"/>
              <a:pathLst>
                <a:path w="234" h="1172" extrusionOk="0">
                  <a:moveTo>
                    <a:pt x="213" y="0"/>
                  </a:moveTo>
                  <a:cubicBezTo>
                    <a:pt x="213" y="0"/>
                    <a:pt x="191" y="0"/>
                    <a:pt x="191" y="23"/>
                  </a:cubicBezTo>
                  <a:lnTo>
                    <a:pt x="1" y="1149"/>
                  </a:lnTo>
                  <a:cubicBezTo>
                    <a:pt x="1" y="1172"/>
                    <a:pt x="1" y="1172"/>
                    <a:pt x="21" y="1172"/>
                  </a:cubicBezTo>
                  <a:lnTo>
                    <a:pt x="43" y="1172"/>
                  </a:lnTo>
                  <a:lnTo>
                    <a:pt x="234" y="23"/>
                  </a:lnTo>
                  <a:cubicBezTo>
                    <a:pt x="234" y="0"/>
                    <a:pt x="234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37" name="Google Shape;264;p31">
              <a:extLst>
                <a:ext uri="{FF2B5EF4-FFF2-40B4-BE49-F238E27FC236}">
                  <a16:creationId xmlns:a16="http://schemas.microsoft.com/office/drawing/2014/main" id="{66B8CF90-45D6-4258-889D-1E90FFC79789}"/>
                </a:ext>
              </a:extLst>
            </p:cNvPr>
            <p:cNvSpPr/>
            <p:nvPr/>
          </p:nvSpPr>
          <p:spPr>
            <a:xfrm>
              <a:off x="2334425" y="-83250"/>
              <a:ext cx="6847883" cy="5256150"/>
            </a:xfrm>
            <a:custGeom>
              <a:avLst/>
              <a:gdLst/>
              <a:ahLst/>
              <a:cxnLst/>
              <a:rect l="l" t="t" r="r" b="b"/>
              <a:pathLst>
                <a:path w="304655" h="210246" extrusionOk="0">
                  <a:moveTo>
                    <a:pt x="0" y="0"/>
                  </a:moveTo>
                  <a:lnTo>
                    <a:pt x="117390" y="65527"/>
                  </a:lnTo>
                  <a:lnTo>
                    <a:pt x="156210" y="136023"/>
                  </a:lnTo>
                  <a:lnTo>
                    <a:pt x="239749" y="156830"/>
                  </a:lnTo>
                  <a:lnTo>
                    <a:pt x="304655" y="210246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chemeClr val="accent6"/>
              </a:outerShdw>
            </a:effectLst>
          </p:spPr>
        </p:sp>
        <p:sp>
          <p:nvSpPr>
            <p:cNvPr id="438" name="Google Shape;265;p31">
              <a:extLst>
                <a:ext uri="{FF2B5EF4-FFF2-40B4-BE49-F238E27FC236}">
                  <a16:creationId xmlns:a16="http://schemas.microsoft.com/office/drawing/2014/main" id="{C528D2B6-43B7-492A-9323-8322FC4D5426}"/>
                </a:ext>
              </a:extLst>
            </p:cNvPr>
            <p:cNvSpPr/>
            <p:nvPr/>
          </p:nvSpPr>
          <p:spPr>
            <a:xfrm>
              <a:off x="6483906" y="2398286"/>
              <a:ext cx="1301440" cy="834711"/>
            </a:xfrm>
            <a:custGeom>
              <a:avLst/>
              <a:gdLst/>
              <a:ahLst/>
              <a:cxnLst/>
              <a:rect l="l" t="t" r="r" b="b"/>
              <a:pathLst>
                <a:path w="32000" h="20524" extrusionOk="0">
                  <a:moveTo>
                    <a:pt x="27378" y="1"/>
                  </a:moveTo>
                  <a:cubicBezTo>
                    <a:pt x="26861" y="1"/>
                    <a:pt x="26335" y="100"/>
                    <a:pt x="25829" y="308"/>
                  </a:cubicBezTo>
                  <a:lnTo>
                    <a:pt x="7615" y="7393"/>
                  </a:lnTo>
                  <a:lnTo>
                    <a:pt x="6423" y="7926"/>
                  </a:lnTo>
                  <a:lnTo>
                    <a:pt x="19" y="13458"/>
                  </a:lnTo>
                  <a:cubicBezTo>
                    <a:pt x="0" y="19226"/>
                    <a:pt x="2678" y="20524"/>
                    <a:pt x="5123" y="20524"/>
                  </a:cubicBezTo>
                  <a:cubicBezTo>
                    <a:pt x="5609" y="20524"/>
                    <a:pt x="6086" y="20473"/>
                    <a:pt x="6530" y="20395"/>
                  </a:cubicBezTo>
                  <a:cubicBezTo>
                    <a:pt x="7679" y="20182"/>
                    <a:pt x="8786" y="19735"/>
                    <a:pt x="9807" y="19139"/>
                  </a:cubicBezTo>
                  <a:lnTo>
                    <a:pt x="29341" y="7734"/>
                  </a:lnTo>
                  <a:cubicBezTo>
                    <a:pt x="31213" y="6734"/>
                    <a:pt x="32000" y="4436"/>
                    <a:pt x="31171" y="2479"/>
                  </a:cubicBezTo>
                  <a:cubicBezTo>
                    <a:pt x="30496" y="937"/>
                    <a:pt x="28973" y="1"/>
                    <a:pt x="27378" y="1"/>
                  </a:cubicBez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39" name="Google Shape;266;p31">
              <a:extLst>
                <a:ext uri="{FF2B5EF4-FFF2-40B4-BE49-F238E27FC236}">
                  <a16:creationId xmlns:a16="http://schemas.microsoft.com/office/drawing/2014/main" id="{7AE5A327-678B-4D89-85B1-33E3D5EFCE9E}"/>
                </a:ext>
              </a:extLst>
            </p:cNvPr>
            <p:cNvSpPr/>
            <p:nvPr/>
          </p:nvSpPr>
          <p:spPr>
            <a:xfrm>
              <a:off x="7445263" y="2422891"/>
              <a:ext cx="934678" cy="805713"/>
            </a:xfrm>
            <a:custGeom>
              <a:avLst/>
              <a:gdLst/>
              <a:ahLst/>
              <a:cxnLst/>
              <a:rect l="l" t="t" r="r" b="b"/>
              <a:pathLst>
                <a:path w="22982" h="19811" extrusionOk="0">
                  <a:moveTo>
                    <a:pt x="5896" y="1"/>
                  </a:moveTo>
                  <a:cubicBezTo>
                    <a:pt x="5895" y="1"/>
                    <a:pt x="5894" y="1"/>
                    <a:pt x="5894" y="1"/>
                  </a:cubicBezTo>
                  <a:lnTo>
                    <a:pt x="0" y="7852"/>
                  </a:lnTo>
                  <a:lnTo>
                    <a:pt x="19747" y="19811"/>
                  </a:lnTo>
                  <a:lnTo>
                    <a:pt x="22981" y="11406"/>
                  </a:lnTo>
                  <a:cubicBezTo>
                    <a:pt x="22981" y="11406"/>
                    <a:pt x="6286" y="1"/>
                    <a:pt x="5896" y="1"/>
                  </a:cubicBez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40" name="Google Shape;267;p31">
              <a:extLst>
                <a:ext uri="{FF2B5EF4-FFF2-40B4-BE49-F238E27FC236}">
                  <a16:creationId xmlns:a16="http://schemas.microsoft.com/office/drawing/2014/main" id="{177E1A66-1DCA-4893-93EF-5E461100AD97}"/>
                </a:ext>
              </a:extLst>
            </p:cNvPr>
            <p:cNvSpPr/>
            <p:nvPr/>
          </p:nvSpPr>
          <p:spPr>
            <a:xfrm>
              <a:off x="5762908" y="2168013"/>
              <a:ext cx="541765" cy="783182"/>
            </a:xfrm>
            <a:custGeom>
              <a:avLst/>
              <a:gdLst/>
              <a:ahLst/>
              <a:cxnLst/>
              <a:rect l="l" t="t" r="r" b="b"/>
              <a:pathLst>
                <a:path w="13321" h="19257" extrusionOk="0">
                  <a:moveTo>
                    <a:pt x="7626" y="0"/>
                  </a:moveTo>
                  <a:cubicBezTo>
                    <a:pt x="6076" y="0"/>
                    <a:pt x="5027" y="1917"/>
                    <a:pt x="4512" y="3502"/>
                  </a:cubicBezTo>
                  <a:lnTo>
                    <a:pt x="554" y="14587"/>
                  </a:lnTo>
                  <a:cubicBezTo>
                    <a:pt x="1" y="16312"/>
                    <a:pt x="809" y="18184"/>
                    <a:pt x="2447" y="18928"/>
                  </a:cubicBezTo>
                  <a:cubicBezTo>
                    <a:pt x="2936" y="19151"/>
                    <a:pt x="3447" y="19257"/>
                    <a:pt x="3948" y="19257"/>
                  </a:cubicBezTo>
                  <a:cubicBezTo>
                    <a:pt x="5451" y="19257"/>
                    <a:pt x="6868" y="18312"/>
                    <a:pt x="7363" y="16780"/>
                  </a:cubicBezTo>
                  <a:lnTo>
                    <a:pt x="12660" y="5310"/>
                  </a:lnTo>
                  <a:cubicBezTo>
                    <a:pt x="13321" y="3267"/>
                    <a:pt x="10107" y="416"/>
                    <a:pt x="7979" y="33"/>
                  </a:cubicBezTo>
                  <a:cubicBezTo>
                    <a:pt x="7859" y="11"/>
                    <a:pt x="7741" y="0"/>
                    <a:pt x="7626" y="0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41" name="Google Shape;268;p31">
              <a:extLst>
                <a:ext uri="{FF2B5EF4-FFF2-40B4-BE49-F238E27FC236}">
                  <a16:creationId xmlns:a16="http://schemas.microsoft.com/office/drawing/2014/main" id="{A1E74748-89D4-4A4E-8A76-35704B5F503E}"/>
                </a:ext>
              </a:extLst>
            </p:cNvPr>
            <p:cNvSpPr/>
            <p:nvPr/>
          </p:nvSpPr>
          <p:spPr>
            <a:xfrm>
              <a:off x="5457395" y="3606917"/>
              <a:ext cx="1196023" cy="935898"/>
            </a:xfrm>
            <a:custGeom>
              <a:avLst/>
              <a:gdLst/>
              <a:ahLst/>
              <a:cxnLst/>
              <a:rect l="l" t="t" r="r" b="b"/>
              <a:pathLst>
                <a:path w="29408" h="23012" extrusionOk="0">
                  <a:moveTo>
                    <a:pt x="5346" y="1"/>
                  </a:moveTo>
                  <a:cubicBezTo>
                    <a:pt x="5277" y="1"/>
                    <a:pt x="5223" y="40"/>
                    <a:pt x="5192" y="103"/>
                  </a:cubicBezTo>
                  <a:lnTo>
                    <a:pt x="43" y="13763"/>
                  </a:lnTo>
                  <a:cubicBezTo>
                    <a:pt x="0" y="13849"/>
                    <a:pt x="43" y="13956"/>
                    <a:pt x="150" y="13976"/>
                  </a:cubicBezTo>
                  <a:lnTo>
                    <a:pt x="23982" y="22998"/>
                  </a:lnTo>
                  <a:cubicBezTo>
                    <a:pt x="24006" y="23008"/>
                    <a:pt x="24029" y="23012"/>
                    <a:pt x="24051" y="23012"/>
                  </a:cubicBezTo>
                  <a:cubicBezTo>
                    <a:pt x="24131" y="23012"/>
                    <a:pt x="24200" y="22959"/>
                    <a:pt x="24215" y="22893"/>
                  </a:cubicBezTo>
                  <a:lnTo>
                    <a:pt x="29387" y="9252"/>
                  </a:lnTo>
                  <a:cubicBezTo>
                    <a:pt x="29407" y="9167"/>
                    <a:pt x="29365" y="9062"/>
                    <a:pt x="29280" y="9019"/>
                  </a:cubicBezTo>
                  <a:lnTo>
                    <a:pt x="5427" y="18"/>
                  </a:lnTo>
                  <a:cubicBezTo>
                    <a:pt x="5399" y="6"/>
                    <a:pt x="5371" y="1"/>
                    <a:pt x="5346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42" name="Google Shape;269;p31">
              <a:extLst>
                <a:ext uri="{FF2B5EF4-FFF2-40B4-BE49-F238E27FC236}">
                  <a16:creationId xmlns:a16="http://schemas.microsoft.com/office/drawing/2014/main" id="{8BAEAB2F-C725-4EF3-8305-CF0415E6DEE5}"/>
                </a:ext>
              </a:extLst>
            </p:cNvPr>
            <p:cNvSpPr/>
            <p:nvPr/>
          </p:nvSpPr>
          <p:spPr>
            <a:xfrm>
              <a:off x="5947224" y="3596262"/>
              <a:ext cx="438829" cy="366193"/>
            </a:xfrm>
            <a:custGeom>
              <a:avLst/>
              <a:gdLst/>
              <a:ahLst/>
              <a:cxnLst/>
              <a:rect l="l" t="t" r="r" b="b"/>
              <a:pathLst>
                <a:path w="10790" h="9004" extrusionOk="0">
                  <a:moveTo>
                    <a:pt x="2639" y="748"/>
                  </a:moveTo>
                  <a:lnTo>
                    <a:pt x="9958" y="3536"/>
                  </a:lnTo>
                  <a:lnTo>
                    <a:pt x="8214" y="8195"/>
                  </a:lnTo>
                  <a:lnTo>
                    <a:pt x="873" y="5409"/>
                  </a:lnTo>
                  <a:lnTo>
                    <a:pt x="2639" y="748"/>
                  </a:lnTo>
                  <a:close/>
                  <a:moveTo>
                    <a:pt x="2570" y="0"/>
                  </a:moveTo>
                  <a:cubicBezTo>
                    <a:pt x="2485" y="0"/>
                    <a:pt x="2399" y="21"/>
                    <a:pt x="2320" y="67"/>
                  </a:cubicBezTo>
                  <a:cubicBezTo>
                    <a:pt x="2170" y="131"/>
                    <a:pt x="2043" y="259"/>
                    <a:pt x="2000" y="407"/>
                  </a:cubicBezTo>
                  <a:lnTo>
                    <a:pt x="65" y="5494"/>
                  </a:lnTo>
                  <a:cubicBezTo>
                    <a:pt x="0" y="5684"/>
                    <a:pt x="85" y="5897"/>
                    <a:pt x="278" y="5962"/>
                  </a:cubicBezTo>
                  <a:lnTo>
                    <a:pt x="8278" y="8983"/>
                  </a:lnTo>
                  <a:cubicBezTo>
                    <a:pt x="8321" y="9004"/>
                    <a:pt x="8363" y="9004"/>
                    <a:pt x="8406" y="9004"/>
                  </a:cubicBezTo>
                  <a:cubicBezTo>
                    <a:pt x="8469" y="9004"/>
                    <a:pt x="8512" y="9004"/>
                    <a:pt x="8554" y="8983"/>
                  </a:cubicBezTo>
                  <a:cubicBezTo>
                    <a:pt x="8661" y="8941"/>
                    <a:pt x="8724" y="8876"/>
                    <a:pt x="8746" y="8771"/>
                  </a:cubicBezTo>
                  <a:lnTo>
                    <a:pt x="10682" y="3684"/>
                  </a:lnTo>
                  <a:cubicBezTo>
                    <a:pt x="10789" y="3366"/>
                    <a:pt x="10639" y="3003"/>
                    <a:pt x="10321" y="2898"/>
                  </a:cubicBezTo>
                  <a:lnTo>
                    <a:pt x="2788" y="46"/>
                  </a:lnTo>
                  <a:cubicBezTo>
                    <a:pt x="2719" y="16"/>
                    <a:pt x="2644" y="0"/>
                    <a:pt x="2570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43" name="Google Shape;270;p31">
              <a:extLst>
                <a:ext uri="{FF2B5EF4-FFF2-40B4-BE49-F238E27FC236}">
                  <a16:creationId xmlns:a16="http://schemas.microsoft.com/office/drawing/2014/main" id="{03FDDA58-5DF3-49AF-9ECE-82CD14E709CA}"/>
                </a:ext>
              </a:extLst>
            </p:cNvPr>
            <p:cNvSpPr/>
            <p:nvPr/>
          </p:nvSpPr>
          <p:spPr>
            <a:xfrm>
              <a:off x="5936813" y="3252803"/>
              <a:ext cx="337561" cy="446679"/>
            </a:xfrm>
            <a:custGeom>
              <a:avLst/>
              <a:gdLst/>
              <a:ahLst/>
              <a:cxnLst/>
              <a:rect l="l" t="t" r="r" b="b"/>
              <a:pathLst>
                <a:path w="8300" h="10983" extrusionOk="0">
                  <a:moveTo>
                    <a:pt x="1" y="0"/>
                  </a:moveTo>
                  <a:lnTo>
                    <a:pt x="1192" y="4001"/>
                  </a:lnTo>
                  <a:cubicBezTo>
                    <a:pt x="469" y="7703"/>
                    <a:pt x="1725" y="9725"/>
                    <a:pt x="2299" y="10491"/>
                  </a:cubicBezTo>
                  <a:cubicBezTo>
                    <a:pt x="2533" y="10811"/>
                    <a:pt x="2752" y="10906"/>
                    <a:pt x="2931" y="10906"/>
                  </a:cubicBezTo>
                  <a:cubicBezTo>
                    <a:pt x="3191" y="10906"/>
                    <a:pt x="3363" y="10704"/>
                    <a:pt x="3363" y="10704"/>
                  </a:cubicBezTo>
                  <a:cubicBezTo>
                    <a:pt x="3633" y="10912"/>
                    <a:pt x="3852" y="10982"/>
                    <a:pt x="4024" y="10982"/>
                  </a:cubicBezTo>
                  <a:cubicBezTo>
                    <a:pt x="4379" y="10982"/>
                    <a:pt x="4534" y="10682"/>
                    <a:pt x="4534" y="10682"/>
                  </a:cubicBezTo>
                  <a:cubicBezTo>
                    <a:pt x="4697" y="10766"/>
                    <a:pt x="4839" y="10799"/>
                    <a:pt x="4961" y="10799"/>
                  </a:cubicBezTo>
                  <a:cubicBezTo>
                    <a:pt x="5394" y="10799"/>
                    <a:pt x="5576" y="10384"/>
                    <a:pt x="5576" y="10384"/>
                  </a:cubicBezTo>
                  <a:cubicBezTo>
                    <a:pt x="5710" y="10470"/>
                    <a:pt x="5850" y="10506"/>
                    <a:pt x="5986" y="10506"/>
                  </a:cubicBezTo>
                  <a:cubicBezTo>
                    <a:pt x="6088" y="10506"/>
                    <a:pt x="6187" y="10486"/>
                    <a:pt x="6279" y="10449"/>
                  </a:cubicBezTo>
                  <a:cubicBezTo>
                    <a:pt x="6662" y="10321"/>
                    <a:pt x="6767" y="9811"/>
                    <a:pt x="6492" y="9491"/>
                  </a:cubicBezTo>
                  <a:cubicBezTo>
                    <a:pt x="5853" y="8747"/>
                    <a:pt x="4895" y="7107"/>
                    <a:pt x="5065" y="6129"/>
                  </a:cubicBezTo>
                  <a:cubicBezTo>
                    <a:pt x="5142" y="5590"/>
                    <a:pt x="5353" y="5443"/>
                    <a:pt x="5562" y="5443"/>
                  </a:cubicBezTo>
                  <a:cubicBezTo>
                    <a:pt x="5816" y="5443"/>
                    <a:pt x="6066" y="5660"/>
                    <a:pt x="6066" y="5660"/>
                  </a:cubicBezTo>
                  <a:lnTo>
                    <a:pt x="6960" y="6832"/>
                  </a:lnTo>
                  <a:cubicBezTo>
                    <a:pt x="7092" y="7001"/>
                    <a:pt x="7288" y="7088"/>
                    <a:pt x="7486" y="7088"/>
                  </a:cubicBezTo>
                  <a:cubicBezTo>
                    <a:pt x="7636" y="7088"/>
                    <a:pt x="7788" y="7038"/>
                    <a:pt x="7916" y="6937"/>
                  </a:cubicBezTo>
                  <a:cubicBezTo>
                    <a:pt x="8194" y="6724"/>
                    <a:pt x="8299" y="6256"/>
                    <a:pt x="8024" y="5788"/>
                  </a:cubicBezTo>
                  <a:lnTo>
                    <a:pt x="4406" y="11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44" name="Google Shape;271;p31">
              <a:extLst>
                <a:ext uri="{FF2B5EF4-FFF2-40B4-BE49-F238E27FC236}">
                  <a16:creationId xmlns:a16="http://schemas.microsoft.com/office/drawing/2014/main" id="{F5C5D1D4-3086-48B3-969F-C762093051B6}"/>
                </a:ext>
              </a:extLst>
            </p:cNvPr>
            <p:cNvSpPr/>
            <p:nvPr/>
          </p:nvSpPr>
          <p:spPr>
            <a:xfrm>
              <a:off x="5780233" y="2778551"/>
              <a:ext cx="388561" cy="638722"/>
            </a:xfrm>
            <a:custGeom>
              <a:avLst/>
              <a:gdLst/>
              <a:ahLst/>
              <a:cxnLst/>
              <a:rect l="l" t="t" r="r" b="b"/>
              <a:pathLst>
                <a:path w="9554" h="15705" extrusionOk="0">
                  <a:moveTo>
                    <a:pt x="7022" y="1"/>
                  </a:moveTo>
                  <a:lnTo>
                    <a:pt x="0" y="1320"/>
                  </a:lnTo>
                  <a:lnTo>
                    <a:pt x="3745" y="15704"/>
                  </a:lnTo>
                  <a:lnTo>
                    <a:pt x="9553" y="14407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45" name="Google Shape;272;p31">
              <a:extLst>
                <a:ext uri="{FF2B5EF4-FFF2-40B4-BE49-F238E27FC236}">
                  <a16:creationId xmlns:a16="http://schemas.microsoft.com/office/drawing/2014/main" id="{88D5B2F4-9348-4EB6-B96C-96E92D10BB6C}"/>
                </a:ext>
              </a:extLst>
            </p:cNvPr>
            <p:cNvSpPr/>
            <p:nvPr/>
          </p:nvSpPr>
          <p:spPr>
            <a:xfrm>
              <a:off x="6132395" y="3620623"/>
              <a:ext cx="31194" cy="54538"/>
            </a:xfrm>
            <a:custGeom>
              <a:avLst/>
              <a:gdLst/>
              <a:ahLst/>
              <a:cxnLst/>
              <a:rect l="l" t="t" r="r" b="b"/>
              <a:pathLst>
                <a:path w="767" h="1341" extrusionOk="0">
                  <a:moveTo>
                    <a:pt x="1" y="1"/>
                  </a:moveTo>
                  <a:cubicBezTo>
                    <a:pt x="150" y="681"/>
                    <a:pt x="746" y="1340"/>
                    <a:pt x="767" y="1340"/>
                  </a:cubicBezTo>
                  <a:cubicBezTo>
                    <a:pt x="767" y="1340"/>
                    <a:pt x="171" y="659"/>
                    <a:pt x="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46" name="Google Shape;273;p31">
              <a:extLst>
                <a:ext uri="{FF2B5EF4-FFF2-40B4-BE49-F238E27FC236}">
                  <a16:creationId xmlns:a16="http://schemas.microsoft.com/office/drawing/2014/main" id="{DFBD342F-3F7C-425A-8E76-425E17463466}"/>
                </a:ext>
              </a:extLst>
            </p:cNvPr>
            <p:cNvSpPr/>
            <p:nvPr/>
          </p:nvSpPr>
          <p:spPr>
            <a:xfrm>
              <a:off x="6090017" y="3628879"/>
              <a:ext cx="31194" cy="54945"/>
            </a:xfrm>
            <a:custGeom>
              <a:avLst/>
              <a:gdLst/>
              <a:ahLst/>
              <a:cxnLst/>
              <a:rect l="l" t="t" r="r" b="b"/>
              <a:pathLst>
                <a:path w="767" h="1351" extrusionOk="0">
                  <a:moveTo>
                    <a:pt x="15" y="1"/>
                  </a:moveTo>
                  <a:cubicBezTo>
                    <a:pt x="12" y="1"/>
                    <a:pt x="8" y="3"/>
                    <a:pt x="1" y="10"/>
                  </a:cubicBezTo>
                  <a:cubicBezTo>
                    <a:pt x="171" y="691"/>
                    <a:pt x="767" y="1350"/>
                    <a:pt x="767" y="1350"/>
                  </a:cubicBezTo>
                  <a:cubicBezTo>
                    <a:pt x="767" y="1350"/>
                    <a:pt x="171" y="669"/>
                    <a:pt x="21" y="10"/>
                  </a:cubicBezTo>
                  <a:cubicBezTo>
                    <a:pt x="21" y="10"/>
                    <a:pt x="21" y="1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47" name="Google Shape;274;p31">
              <a:extLst>
                <a:ext uri="{FF2B5EF4-FFF2-40B4-BE49-F238E27FC236}">
                  <a16:creationId xmlns:a16="http://schemas.microsoft.com/office/drawing/2014/main" id="{18F96C7E-041F-45EB-8CB0-036494F53B34}"/>
                </a:ext>
              </a:extLst>
            </p:cNvPr>
            <p:cNvSpPr/>
            <p:nvPr/>
          </p:nvSpPr>
          <p:spPr>
            <a:xfrm>
              <a:off x="6041579" y="3633556"/>
              <a:ext cx="31194" cy="54620"/>
            </a:xfrm>
            <a:custGeom>
              <a:avLst/>
              <a:gdLst/>
              <a:ahLst/>
              <a:cxnLst/>
              <a:rect l="l" t="t" r="r" b="b"/>
              <a:pathLst>
                <a:path w="767" h="1343" extrusionOk="0">
                  <a:moveTo>
                    <a:pt x="0" y="1"/>
                  </a:moveTo>
                  <a:lnTo>
                    <a:pt x="0" y="1"/>
                  </a:lnTo>
                  <a:cubicBezTo>
                    <a:pt x="148" y="682"/>
                    <a:pt x="744" y="1342"/>
                    <a:pt x="744" y="1342"/>
                  </a:cubicBezTo>
                  <a:lnTo>
                    <a:pt x="766" y="1342"/>
                  </a:lnTo>
                  <a:cubicBezTo>
                    <a:pt x="766" y="1320"/>
                    <a:pt x="170" y="66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48" name="Google Shape;275;p31">
              <a:extLst>
                <a:ext uri="{FF2B5EF4-FFF2-40B4-BE49-F238E27FC236}">
                  <a16:creationId xmlns:a16="http://schemas.microsoft.com/office/drawing/2014/main" id="{4662683A-F9FB-4E3E-91F5-0632D13EFFDF}"/>
                </a:ext>
              </a:extLst>
            </p:cNvPr>
            <p:cNvSpPr/>
            <p:nvPr/>
          </p:nvSpPr>
          <p:spPr>
            <a:xfrm>
              <a:off x="6032916" y="2024813"/>
              <a:ext cx="836867" cy="846424"/>
            </a:xfrm>
            <a:custGeom>
              <a:avLst/>
              <a:gdLst/>
              <a:ahLst/>
              <a:cxnLst/>
              <a:rect l="l" t="t" r="r" b="b"/>
              <a:pathLst>
                <a:path w="20577" h="20812" extrusionOk="0">
                  <a:moveTo>
                    <a:pt x="4043" y="1"/>
                  </a:moveTo>
                  <a:lnTo>
                    <a:pt x="617" y="2405"/>
                  </a:lnTo>
                  <a:cubicBezTo>
                    <a:pt x="0" y="6597"/>
                    <a:pt x="15321" y="20811"/>
                    <a:pt x="15321" y="20811"/>
                  </a:cubicBezTo>
                  <a:lnTo>
                    <a:pt x="20576" y="13682"/>
                  </a:lnTo>
                  <a:cubicBezTo>
                    <a:pt x="20576" y="13682"/>
                    <a:pt x="19470" y="12002"/>
                    <a:pt x="13639" y="6277"/>
                  </a:cubicBezTo>
                  <a:cubicBezTo>
                    <a:pt x="7554" y="277"/>
                    <a:pt x="4043" y="1"/>
                    <a:pt x="404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49" name="Google Shape;276;p31">
              <a:extLst>
                <a:ext uri="{FF2B5EF4-FFF2-40B4-BE49-F238E27FC236}">
                  <a16:creationId xmlns:a16="http://schemas.microsoft.com/office/drawing/2014/main" id="{C3B1725D-0EC4-4C6E-9595-F38AFF6E1FDB}"/>
                </a:ext>
              </a:extLst>
            </p:cNvPr>
            <p:cNvSpPr/>
            <p:nvPr/>
          </p:nvSpPr>
          <p:spPr>
            <a:xfrm>
              <a:off x="6249280" y="2075854"/>
              <a:ext cx="83943" cy="71010"/>
            </a:xfrm>
            <a:custGeom>
              <a:avLst/>
              <a:gdLst/>
              <a:ahLst/>
              <a:cxnLst/>
              <a:rect l="l" t="t" r="r" b="b"/>
              <a:pathLst>
                <a:path w="2064" h="1746" extrusionOk="0">
                  <a:moveTo>
                    <a:pt x="0" y="1"/>
                  </a:moveTo>
                  <a:lnTo>
                    <a:pt x="318" y="1745"/>
                  </a:lnTo>
                  <a:lnTo>
                    <a:pt x="2063" y="1470"/>
                  </a:lnTo>
                  <a:lnTo>
                    <a:pt x="1362" y="1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50" name="Google Shape;277;p31">
              <a:extLst>
                <a:ext uri="{FF2B5EF4-FFF2-40B4-BE49-F238E27FC236}">
                  <a16:creationId xmlns:a16="http://schemas.microsoft.com/office/drawing/2014/main" id="{6A6B86F9-7AF5-4322-B905-7E9FD9C99102}"/>
                </a:ext>
              </a:extLst>
            </p:cNvPr>
            <p:cNvSpPr/>
            <p:nvPr/>
          </p:nvSpPr>
          <p:spPr>
            <a:xfrm>
              <a:off x="6293367" y="1699453"/>
              <a:ext cx="880180" cy="534322"/>
            </a:xfrm>
            <a:custGeom>
              <a:avLst/>
              <a:gdLst/>
              <a:ahLst/>
              <a:cxnLst/>
              <a:rect l="l" t="t" r="r" b="b"/>
              <a:pathLst>
                <a:path w="21642" h="13138" extrusionOk="0">
                  <a:moveTo>
                    <a:pt x="19322" y="0"/>
                  </a:moveTo>
                  <a:cubicBezTo>
                    <a:pt x="13576" y="43"/>
                    <a:pt x="12364" y="4404"/>
                    <a:pt x="9321" y="8384"/>
                  </a:cubicBezTo>
                  <a:cubicBezTo>
                    <a:pt x="7641" y="10608"/>
                    <a:pt x="5766" y="11253"/>
                    <a:pt x="4156" y="11253"/>
                  </a:cubicBezTo>
                  <a:cubicBezTo>
                    <a:pt x="1932" y="11253"/>
                    <a:pt x="213" y="10022"/>
                    <a:pt x="213" y="10022"/>
                  </a:cubicBezTo>
                  <a:lnTo>
                    <a:pt x="1" y="10319"/>
                  </a:lnTo>
                  <a:cubicBezTo>
                    <a:pt x="1" y="10319"/>
                    <a:pt x="2830" y="13138"/>
                    <a:pt x="5758" y="13138"/>
                  </a:cubicBezTo>
                  <a:cubicBezTo>
                    <a:pt x="6948" y="13138"/>
                    <a:pt x="8154" y="12672"/>
                    <a:pt x="9193" y="11363"/>
                  </a:cubicBezTo>
                  <a:cubicBezTo>
                    <a:pt x="14771" y="4355"/>
                    <a:pt x="18567" y="3686"/>
                    <a:pt x="19812" y="3686"/>
                  </a:cubicBezTo>
                  <a:cubicBezTo>
                    <a:pt x="20106" y="3686"/>
                    <a:pt x="20258" y="3723"/>
                    <a:pt x="20258" y="3723"/>
                  </a:cubicBezTo>
                  <a:lnTo>
                    <a:pt x="21642" y="999"/>
                  </a:lnTo>
                  <a:lnTo>
                    <a:pt x="19322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51" name="Google Shape;278;p31">
              <a:extLst>
                <a:ext uri="{FF2B5EF4-FFF2-40B4-BE49-F238E27FC236}">
                  <a16:creationId xmlns:a16="http://schemas.microsoft.com/office/drawing/2014/main" id="{0D98F671-BB6A-4ACA-9F06-24705088D67A}"/>
                </a:ext>
              </a:extLst>
            </p:cNvPr>
            <p:cNvSpPr/>
            <p:nvPr/>
          </p:nvSpPr>
          <p:spPr>
            <a:xfrm>
              <a:off x="5929899" y="2122584"/>
              <a:ext cx="838656" cy="1233277"/>
            </a:xfrm>
            <a:custGeom>
              <a:avLst/>
              <a:gdLst/>
              <a:ahLst/>
              <a:cxnLst/>
              <a:rect l="l" t="t" r="r" b="b"/>
              <a:pathLst>
                <a:path w="20621" h="30324" extrusionOk="0">
                  <a:moveTo>
                    <a:pt x="3150" y="1"/>
                  </a:moveTo>
                  <a:cubicBezTo>
                    <a:pt x="1405" y="2023"/>
                    <a:pt x="0" y="4639"/>
                    <a:pt x="406" y="6151"/>
                  </a:cubicBezTo>
                  <a:cubicBezTo>
                    <a:pt x="724" y="7363"/>
                    <a:pt x="9428" y="18896"/>
                    <a:pt x="9428" y="18896"/>
                  </a:cubicBezTo>
                  <a:cubicBezTo>
                    <a:pt x="10364" y="28897"/>
                    <a:pt x="13173" y="30323"/>
                    <a:pt x="13173" y="30323"/>
                  </a:cubicBezTo>
                  <a:cubicBezTo>
                    <a:pt x="12044" y="23407"/>
                    <a:pt x="20620" y="24343"/>
                    <a:pt x="17662" y="15641"/>
                  </a:cubicBezTo>
                  <a:cubicBezTo>
                    <a:pt x="13258" y="2746"/>
                    <a:pt x="3150" y="1"/>
                    <a:pt x="3150" y="1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52" name="Google Shape;279;p31">
              <a:extLst>
                <a:ext uri="{FF2B5EF4-FFF2-40B4-BE49-F238E27FC236}">
                  <a16:creationId xmlns:a16="http://schemas.microsoft.com/office/drawing/2014/main" id="{474CFD4A-3677-4569-B139-672F376EEFA1}"/>
                </a:ext>
              </a:extLst>
            </p:cNvPr>
            <p:cNvSpPr/>
            <p:nvPr/>
          </p:nvSpPr>
          <p:spPr>
            <a:xfrm>
              <a:off x="6057969" y="2126936"/>
              <a:ext cx="446597" cy="345329"/>
            </a:xfrm>
            <a:custGeom>
              <a:avLst/>
              <a:gdLst/>
              <a:ahLst/>
              <a:cxnLst/>
              <a:rect l="l" t="t" r="r" b="b"/>
              <a:pathLst>
                <a:path w="10981" h="8491" extrusionOk="0">
                  <a:moveTo>
                    <a:pt x="1" y="1"/>
                  </a:moveTo>
                  <a:lnTo>
                    <a:pt x="1" y="21"/>
                  </a:lnTo>
                  <a:lnTo>
                    <a:pt x="128" y="3979"/>
                  </a:lnTo>
                  <a:lnTo>
                    <a:pt x="151" y="3979"/>
                  </a:lnTo>
                  <a:lnTo>
                    <a:pt x="3172" y="3193"/>
                  </a:lnTo>
                  <a:lnTo>
                    <a:pt x="3172" y="3193"/>
                  </a:lnTo>
                  <a:lnTo>
                    <a:pt x="3107" y="4873"/>
                  </a:lnTo>
                  <a:lnTo>
                    <a:pt x="10980" y="8490"/>
                  </a:lnTo>
                  <a:lnTo>
                    <a:pt x="10980" y="8470"/>
                  </a:lnTo>
                  <a:lnTo>
                    <a:pt x="3130" y="4852"/>
                  </a:lnTo>
                  <a:lnTo>
                    <a:pt x="3193" y="3170"/>
                  </a:lnTo>
                  <a:lnTo>
                    <a:pt x="3172" y="3170"/>
                  </a:lnTo>
                  <a:lnTo>
                    <a:pt x="151" y="3959"/>
                  </a:lnTo>
                  <a:lnTo>
                    <a:pt x="23" y="21"/>
                  </a:lnTo>
                  <a:cubicBezTo>
                    <a:pt x="23" y="1"/>
                    <a:pt x="23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53" name="Google Shape;280;p31">
              <a:extLst>
                <a:ext uri="{FF2B5EF4-FFF2-40B4-BE49-F238E27FC236}">
                  <a16:creationId xmlns:a16="http://schemas.microsoft.com/office/drawing/2014/main" id="{F8356B79-FE0A-4E9C-9489-6B5A0AD36538}"/>
                </a:ext>
              </a:extLst>
            </p:cNvPr>
            <p:cNvSpPr/>
            <p:nvPr/>
          </p:nvSpPr>
          <p:spPr>
            <a:xfrm>
              <a:off x="6147158" y="2558729"/>
              <a:ext cx="109890" cy="257116"/>
            </a:xfrm>
            <a:custGeom>
              <a:avLst/>
              <a:gdLst/>
              <a:ahLst/>
              <a:cxnLst/>
              <a:rect l="l" t="t" r="r" b="b"/>
              <a:pathLst>
                <a:path w="2702" h="6322" extrusionOk="0">
                  <a:moveTo>
                    <a:pt x="1212" y="1"/>
                  </a:moveTo>
                  <a:lnTo>
                    <a:pt x="0" y="2662"/>
                  </a:lnTo>
                  <a:lnTo>
                    <a:pt x="2702" y="6322"/>
                  </a:lnTo>
                  <a:lnTo>
                    <a:pt x="2702" y="6322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54" name="Google Shape;281;p31">
              <a:extLst>
                <a:ext uri="{FF2B5EF4-FFF2-40B4-BE49-F238E27FC236}">
                  <a16:creationId xmlns:a16="http://schemas.microsoft.com/office/drawing/2014/main" id="{9E46FB5A-6E09-4407-A355-D799B4EFDEE4}"/>
                </a:ext>
              </a:extLst>
            </p:cNvPr>
            <p:cNvSpPr/>
            <p:nvPr/>
          </p:nvSpPr>
          <p:spPr>
            <a:xfrm>
              <a:off x="5937708" y="1837894"/>
              <a:ext cx="311614" cy="284731"/>
            </a:xfrm>
            <a:custGeom>
              <a:avLst/>
              <a:gdLst/>
              <a:ahLst/>
              <a:cxnLst/>
              <a:rect l="l" t="t" r="r" b="b"/>
              <a:pathLst>
                <a:path w="7662" h="7001" extrusionOk="0">
                  <a:moveTo>
                    <a:pt x="1" y="1"/>
                  </a:moveTo>
                  <a:lnTo>
                    <a:pt x="2980" y="7001"/>
                  </a:lnTo>
                  <a:lnTo>
                    <a:pt x="7661" y="5852"/>
                  </a:lnTo>
                  <a:lnTo>
                    <a:pt x="4660" y="2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55" name="Google Shape;282;p31">
              <a:extLst>
                <a:ext uri="{FF2B5EF4-FFF2-40B4-BE49-F238E27FC236}">
                  <a16:creationId xmlns:a16="http://schemas.microsoft.com/office/drawing/2014/main" id="{A77875A4-C7CB-4B67-B6BF-8D2E968A40E1}"/>
                </a:ext>
              </a:extLst>
            </p:cNvPr>
            <p:cNvSpPr/>
            <p:nvPr/>
          </p:nvSpPr>
          <p:spPr>
            <a:xfrm>
              <a:off x="6027710" y="1857782"/>
              <a:ext cx="154099" cy="93500"/>
            </a:xfrm>
            <a:custGeom>
              <a:avLst/>
              <a:gdLst/>
              <a:ahLst/>
              <a:cxnLst/>
              <a:rect l="l" t="t" r="r" b="b"/>
              <a:pathLst>
                <a:path w="3789" h="2299" extrusionOk="0">
                  <a:moveTo>
                    <a:pt x="2554" y="0"/>
                  </a:moveTo>
                  <a:lnTo>
                    <a:pt x="1" y="576"/>
                  </a:lnTo>
                  <a:lnTo>
                    <a:pt x="3788" y="2298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56" name="Google Shape;283;p31">
              <a:extLst>
                <a:ext uri="{FF2B5EF4-FFF2-40B4-BE49-F238E27FC236}">
                  <a16:creationId xmlns:a16="http://schemas.microsoft.com/office/drawing/2014/main" id="{849A58EE-78E9-4B16-9F43-1207F1205688}"/>
                </a:ext>
              </a:extLst>
            </p:cNvPr>
            <p:cNvSpPr/>
            <p:nvPr/>
          </p:nvSpPr>
          <p:spPr>
            <a:xfrm>
              <a:off x="5714429" y="1484716"/>
              <a:ext cx="539162" cy="406903"/>
            </a:xfrm>
            <a:custGeom>
              <a:avLst/>
              <a:gdLst/>
              <a:ahLst/>
              <a:cxnLst/>
              <a:rect l="l" t="t" r="r" b="b"/>
              <a:pathLst>
                <a:path w="13257" h="10005" extrusionOk="0">
                  <a:moveTo>
                    <a:pt x="5741" y="0"/>
                  </a:moveTo>
                  <a:cubicBezTo>
                    <a:pt x="4803" y="0"/>
                    <a:pt x="4172" y="429"/>
                    <a:pt x="4172" y="429"/>
                  </a:cubicBezTo>
                  <a:cubicBezTo>
                    <a:pt x="4064" y="492"/>
                    <a:pt x="3979" y="556"/>
                    <a:pt x="3874" y="642"/>
                  </a:cubicBezTo>
                  <a:cubicBezTo>
                    <a:pt x="1" y="3450"/>
                    <a:pt x="1831" y="9621"/>
                    <a:pt x="6618" y="10004"/>
                  </a:cubicBezTo>
                  <a:lnTo>
                    <a:pt x="8512" y="9982"/>
                  </a:lnTo>
                  <a:cubicBezTo>
                    <a:pt x="9724" y="9854"/>
                    <a:pt x="10896" y="9514"/>
                    <a:pt x="11662" y="8875"/>
                  </a:cubicBezTo>
                  <a:cubicBezTo>
                    <a:pt x="13257" y="7514"/>
                    <a:pt x="12513" y="5280"/>
                    <a:pt x="11342" y="4109"/>
                  </a:cubicBezTo>
                  <a:cubicBezTo>
                    <a:pt x="9151" y="1918"/>
                    <a:pt x="8300" y="1152"/>
                    <a:pt x="8300" y="1152"/>
                  </a:cubicBezTo>
                  <a:cubicBezTo>
                    <a:pt x="7365" y="254"/>
                    <a:pt x="6462" y="0"/>
                    <a:pt x="5741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57" name="Google Shape;284;p31">
              <a:extLst>
                <a:ext uri="{FF2B5EF4-FFF2-40B4-BE49-F238E27FC236}">
                  <a16:creationId xmlns:a16="http://schemas.microsoft.com/office/drawing/2014/main" id="{424CA1A5-D085-4539-859D-278770AD98AD}"/>
                </a:ext>
              </a:extLst>
            </p:cNvPr>
            <p:cNvSpPr/>
            <p:nvPr/>
          </p:nvSpPr>
          <p:spPr>
            <a:xfrm>
              <a:off x="6107342" y="1591231"/>
              <a:ext cx="102163" cy="88295"/>
            </a:xfrm>
            <a:custGeom>
              <a:avLst/>
              <a:gdLst/>
              <a:ahLst/>
              <a:cxnLst/>
              <a:rect l="l" t="t" r="r" b="b"/>
              <a:pathLst>
                <a:path w="2512" h="2171" extrusionOk="0">
                  <a:moveTo>
                    <a:pt x="0" y="1"/>
                  </a:moveTo>
                  <a:lnTo>
                    <a:pt x="1575" y="2171"/>
                  </a:lnTo>
                  <a:lnTo>
                    <a:pt x="2384" y="1150"/>
                  </a:lnTo>
                  <a:cubicBezTo>
                    <a:pt x="2511" y="979"/>
                    <a:pt x="2384" y="789"/>
                    <a:pt x="2191" y="74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58" name="Google Shape;285;p31">
              <a:extLst>
                <a:ext uri="{FF2B5EF4-FFF2-40B4-BE49-F238E27FC236}">
                  <a16:creationId xmlns:a16="http://schemas.microsoft.com/office/drawing/2014/main" id="{072A729A-1E6B-4E48-938E-55416332D62B}"/>
                </a:ext>
              </a:extLst>
            </p:cNvPr>
            <p:cNvSpPr/>
            <p:nvPr/>
          </p:nvSpPr>
          <p:spPr>
            <a:xfrm>
              <a:off x="6038935" y="1603269"/>
              <a:ext cx="63730" cy="62062"/>
            </a:xfrm>
            <a:custGeom>
              <a:avLst/>
              <a:gdLst/>
              <a:ahLst/>
              <a:cxnLst/>
              <a:rect l="l" t="t" r="r" b="b"/>
              <a:pathLst>
                <a:path w="1567" h="1526" extrusionOk="0">
                  <a:moveTo>
                    <a:pt x="606" y="1"/>
                  </a:moveTo>
                  <a:cubicBezTo>
                    <a:pt x="582" y="1"/>
                    <a:pt x="558" y="1"/>
                    <a:pt x="533" y="2"/>
                  </a:cubicBezTo>
                  <a:cubicBezTo>
                    <a:pt x="533" y="2"/>
                    <a:pt x="1" y="939"/>
                    <a:pt x="426" y="1386"/>
                  </a:cubicBezTo>
                  <a:cubicBezTo>
                    <a:pt x="525" y="1485"/>
                    <a:pt x="621" y="1525"/>
                    <a:pt x="713" y="1525"/>
                  </a:cubicBezTo>
                  <a:cubicBezTo>
                    <a:pt x="1093" y="1525"/>
                    <a:pt x="1385" y="833"/>
                    <a:pt x="1385" y="833"/>
                  </a:cubicBezTo>
                  <a:cubicBezTo>
                    <a:pt x="1385" y="833"/>
                    <a:pt x="1566" y="1"/>
                    <a:pt x="60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59" name="Google Shape;286;p31">
              <a:extLst>
                <a:ext uri="{FF2B5EF4-FFF2-40B4-BE49-F238E27FC236}">
                  <a16:creationId xmlns:a16="http://schemas.microsoft.com/office/drawing/2014/main" id="{32E8A8B5-6FDF-4504-A12C-05F8C037AB52}"/>
                </a:ext>
              </a:extLst>
            </p:cNvPr>
            <p:cNvSpPr/>
            <p:nvPr/>
          </p:nvSpPr>
          <p:spPr>
            <a:xfrm>
              <a:off x="6050242" y="1600788"/>
              <a:ext cx="70969" cy="49373"/>
            </a:xfrm>
            <a:custGeom>
              <a:avLst/>
              <a:gdLst/>
              <a:ahLst/>
              <a:cxnLst/>
              <a:rect l="l" t="t" r="r" b="b"/>
              <a:pathLst>
                <a:path w="1745" h="1214" extrusionOk="0">
                  <a:moveTo>
                    <a:pt x="851" y="1"/>
                  </a:moveTo>
                  <a:lnTo>
                    <a:pt x="0" y="43"/>
                  </a:lnTo>
                  <a:cubicBezTo>
                    <a:pt x="0" y="43"/>
                    <a:pt x="370" y="1214"/>
                    <a:pt x="1412" y="1214"/>
                  </a:cubicBezTo>
                  <a:cubicBezTo>
                    <a:pt x="1430" y="1214"/>
                    <a:pt x="1449" y="1213"/>
                    <a:pt x="1467" y="1213"/>
                  </a:cubicBezTo>
                  <a:lnTo>
                    <a:pt x="1745" y="872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60" name="Google Shape;287;p31">
              <a:extLst>
                <a:ext uri="{FF2B5EF4-FFF2-40B4-BE49-F238E27FC236}">
                  <a16:creationId xmlns:a16="http://schemas.microsoft.com/office/drawing/2014/main" id="{A28D43A5-EA93-41AE-977E-569B657A0E99}"/>
                </a:ext>
              </a:extLst>
            </p:cNvPr>
            <p:cNvSpPr/>
            <p:nvPr/>
          </p:nvSpPr>
          <p:spPr>
            <a:xfrm>
              <a:off x="6049306" y="1595582"/>
              <a:ext cx="15617" cy="67553"/>
            </a:xfrm>
            <a:custGeom>
              <a:avLst/>
              <a:gdLst/>
              <a:ahLst/>
              <a:cxnLst/>
              <a:rect l="l" t="t" r="r" b="b"/>
              <a:pathLst>
                <a:path w="384" h="1661" extrusionOk="0">
                  <a:moveTo>
                    <a:pt x="341" y="1"/>
                  </a:moveTo>
                  <a:cubicBezTo>
                    <a:pt x="278" y="129"/>
                    <a:pt x="193" y="277"/>
                    <a:pt x="151" y="404"/>
                  </a:cubicBezTo>
                  <a:cubicBezTo>
                    <a:pt x="86" y="532"/>
                    <a:pt x="43" y="682"/>
                    <a:pt x="23" y="830"/>
                  </a:cubicBezTo>
                  <a:cubicBezTo>
                    <a:pt x="1" y="980"/>
                    <a:pt x="1" y="1128"/>
                    <a:pt x="43" y="1255"/>
                  </a:cubicBezTo>
                  <a:cubicBezTo>
                    <a:pt x="66" y="1341"/>
                    <a:pt x="86" y="1405"/>
                    <a:pt x="129" y="1468"/>
                  </a:cubicBezTo>
                  <a:cubicBezTo>
                    <a:pt x="108" y="1405"/>
                    <a:pt x="86" y="1341"/>
                    <a:pt x="66" y="1255"/>
                  </a:cubicBezTo>
                  <a:cubicBezTo>
                    <a:pt x="23" y="1128"/>
                    <a:pt x="23" y="980"/>
                    <a:pt x="66" y="830"/>
                  </a:cubicBezTo>
                  <a:cubicBezTo>
                    <a:pt x="86" y="682"/>
                    <a:pt x="129" y="554"/>
                    <a:pt x="171" y="404"/>
                  </a:cubicBezTo>
                  <a:cubicBezTo>
                    <a:pt x="236" y="277"/>
                    <a:pt x="299" y="149"/>
                    <a:pt x="384" y="21"/>
                  </a:cubicBezTo>
                  <a:cubicBezTo>
                    <a:pt x="384" y="21"/>
                    <a:pt x="384" y="1"/>
                    <a:pt x="364" y="1"/>
                  </a:cubicBezTo>
                  <a:close/>
                  <a:moveTo>
                    <a:pt x="129" y="1468"/>
                  </a:moveTo>
                  <a:cubicBezTo>
                    <a:pt x="151" y="1533"/>
                    <a:pt x="193" y="1596"/>
                    <a:pt x="256" y="1661"/>
                  </a:cubicBezTo>
                  <a:lnTo>
                    <a:pt x="256" y="1638"/>
                  </a:lnTo>
                  <a:cubicBezTo>
                    <a:pt x="214" y="1596"/>
                    <a:pt x="171" y="1533"/>
                    <a:pt x="129" y="1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61" name="Google Shape;288;p31">
              <a:extLst>
                <a:ext uri="{FF2B5EF4-FFF2-40B4-BE49-F238E27FC236}">
                  <a16:creationId xmlns:a16="http://schemas.microsoft.com/office/drawing/2014/main" id="{47FE4106-48CE-45B2-A074-5C4DBA531E20}"/>
                </a:ext>
              </a:extLst>
            </p:cNvPr>
            <p:cNvSpPr/>
            <p:nvPr/>
          </p:nvSpPr>
          <p:spPr>
            <a:xfrm>
              <a:off x="6165297" y="1698193"/>
              <a:ext cx="21718" cy="19115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261" y="1"/>
                  </a:moveTo>
                  <a:cubicBezTo>
                    <a:pt x="223" y="1"/>
                    <a:pt x="184" y="10"/>
                    <a:pt x="150" y="31"/>
                  </a:cubicBezTo>
                  <a:cubicBezTo>
                    <a:pt x="43" y="94"/>
                    <a:pt x="0" y="244"/>
                    <a:pt x="65" y="350"/>
                  </a:cubicBezTo>
                  <a:cubicBezTo>
                    <a:pt x="105" y="431"/>
                    <a:pt x="181" y="470"/>
                    <a:pt x="259" y="470"/>
                  </a:cubicBezTo>
                  <a:cubicBezTo>
                    <a:pt x="302" y="470"/>
                    <a:pt x="345" y="458"/>
                    <a:pt x="383" y="435"/>
                  </a:cubicBezTo>
                  <a:cubicBezTo>
                    <a:pt x="491" y="372"/>
                    <a:pt x="533" y="222"/>
                    <a:pt x="468" y="116"/>
                  </a:cubicBezTo>
                  <a:cubicBezTo>
                    <a:pt x="426" y="44"/>
                    <a:pt x="343" y="1"/>
                    <a:pt x="26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62" name="Google Shape;289;p31">
              <a:extLst>
                <a:ext uri="{FF2B5EF4-FFF2-40B4-BE49-F238E27FC236}">
                  <a16:creationId xmlns:a16="http://schemas.microsoft.com/office/drawing/2014/main" id="{D5818575-C0CB-4DE3-B570-835744E3BD14}"/>
                </a:ext>
              </a:extLst>
            </p:cNvPr>
            <p:cNvSpPr/>
            <p:nvPr/>
          </p:nvSpPr>
          <p:spPr>
            <a:xfrm>
              <a:off x="5967966" y="1540312"/>
              <a:ext cx="51976" cy="92118"/>
            </a:xfrm>
            <a:custGeom>
              <a:avLst/>
              <a:gdLst/>
              <a:ahLst/>
              <a:cxnLst/>
              <a:rect l="l" t="t" r="r" b="b"/>
              <a:pathLst>
                <a:path w="1278" h="2265" extrusionOk="0">
                  <a:moveTo>
                    <a:pt x="760" y="1"/>
                  </a:moveTo>
                  <a:cubicBezTo>
                    <a:pt x="570" y="1"/>
                    <a:pt x="390" y="106"/>
                    <a:pt x="321" y="296"/>
                  </a:cubicBezTo>
                  <a:lnTo>
                    <a:pt x="86" y="1743"/>
                  </a:lnTo>
                  <a:cubicBezTo>
                    <a:pt x="1" y="1934"/>
                    <a:pt x="86" y="2146"/>
                    <a:pt x="278" y="2231"/>
                  </a:cubicBezTo>
                  <a:cubicBezTo>
                    <a:pt x="328" y="2254"/>
                    <a:pt x="382" y="2264"/>
                    <a:pt x="434" y="2264"/>
                  </a:cubicBezTo>
                  <a:cubicBezTo>
                    <a:pt x="582" y="2264"/>
                    <a:pt x="726" y="2181"/>
                    <a:pt x="789" y="2041"/>
                  </a:cubicBezTo>
                  <a:lnTo>
                    <a:pt x="1172" y="657"/>
                  </a:lnTo>
                  <a:cubicBezTo>
                    <a:pt x="1277" y="401"/>
                    <a:pt x="1150" y="126"/>
                    <a:pt x="894" y="18"/>
                  </a:cubicBezTo>
                  <a:cubicBezTo>
                    <a:pt x="850" y="6"/>
                    <a:pt x="804" y="1"/>
                    <a:pt x="76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63" name="Google Shape;290;p31">
              <a:extLst>
                <a:ext uri="{FF2B5EF4-FFF2-40B4-BE49-F238E27FC236}">
                  <a16:creationId xmlns:a16="http://schemas.microsoft.com/office/drawing/2014/main" id="{D1BBE33E-AEB3-4300-A6F6-C591209F754F}"/>
                </a:ext>
              </a:extLst>
            </p:cNvPr>
            <p:cNvSpPr/>
            <p:nvPr/>
          </p:nvSpPr>
          <p:spPr>
            <a:xfrm>
              <a:off x="5646958" y="1462022"/>
              <a:ext cx="362614" cy="475392"/>
            </a:xfrm>
            <a:custGeom>
              <a:avLst/>
              <a:gdLst/>
              <a:ahLst/>
              <a:cxnLst/>
              <a:rect l="l" t="t" r="r" b="b"/>
              <a:pathLst>
                <a:path w="8916" h="11689" extrusionOk="0">
                  <a:moveTo>
                    <a:pt x="8639" y="1"/>
                  </a:moveTo>
                  <a:cubicBezTo>
                    <a:pt x="7513" y="1"/>
                    <a:pt x="3254" y="303"/>
                    <a:pt x="1745" y="4774"/>
                  </a:cubicBezTo>
                  <a:cubicBezTo>
                    <a:pt x="0" y="9966"/>
                    <a:pt x="8192" y="11689"/>
                    <a:pt x="8192" y="11689"/>
                  </a:cubicBezTo>
                  <a:lnTo>
                    <a:pt x="8341" y="9093"/>
                  </a:lnTo>
                  <a:lnTo>
                    <a:pt x="8021" y="7498"/>
                  </a:lnTo>
                  <a:cubicBezTo>
                    <a:pt x="8021" y="7498"/>
                    <a:pt x="7788" y="5433"/>
                    <a:pt x="5340" y="4476"/>
                  </a:cubicBezTo>
                  <a:cubicBezTo>
                    <a:pt x="5340" y="4476"/>
                    <a:pt x="7724" y="2051"/>
                    <a:pt x="8915" y="8"/>
                  </a:cubicBezTo>
                  <a:cubicBezTo>
                    <a:pt x="8915" y="8"/>
                    <a:pt x="8816" y="1"/>
                    <a:pt x="8639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64" name="Google Shape;291;p31">
              <a:extLst>
                <a:ext uri="{FF2B5EF4-FFF2-40B4-BE49-F238E27FC236}">
                  <a16:creationId xmlns:a16="http://schemas.microsoft.com/office/drawing/2014/main" id="{057E4B3E-9F92-4578-B7EB-31B9C411748E}"/>
                </a:ext>
              </a:extLst>
            </p:cNvPr>
            <p:cNvSpPr/>
            <p:nvPr/>
          </p:nvSpPr>
          <p:spPr>
            <a:xfrm>
              <a:off x="5873693" y="1746224"/>
              <a:ext cx="128111" cy="113795"/>
            </a:xfrm>
            <a:custGeom>
              <a:avLst/>
              <a:gdLst/>
              <a:ahLst/>
              <a:cxnLst/>
              <a:rect l="l" t="t" r="r" b="b"/>
              <a:pathLst>
                <a:path w="3150" h="2798" extrusionOk="0">
                  <a:moveTo>
                    <a:pt x="1581" y="1"/>
                  </a:moveTo>
                  <a:cubicBezTo>
                    <a:pt x="1268" y="1"/>
                    <a:pt x="950" y="104"/>
                    <a:pt x="681" y="318"/>
                  </a:cubicBezTo>
                  <a:cubicBezTo>
                    <a:pt x="85" y="808"/>
                    <a:pt x="0" y="1679"/>
                    <a:pt x="489" y="2275"/>
                  </a:cubicBezTo>
                  <a:cubicBezTo>
                    <a:pt x="770" y="2617"/>
                    <a:pt x="1176" y="2798"/>
                    <a:pt x="1584" y="2798"/>
                  </a:cubicBezTo>
                  <a:cubicBezTo>
                    <a:pt x="1887" y="2798"/>
                    <a:pt x="2192" y="2697"/>
                    <a:pt x="2446" y="2488"/>
                  </a:cubicBezTo>
                  <a:cubicBezTo>
                    <a:pt x="3042" y="1999"/>
                    <a:pt x="3149" y="1126"/>
                    <a:pt x="2659" y="510"/>
                  </a:cubicBezTo>
                  <a:cubicBezTo>
                    <a:pt x="2384" y="174"/>
                    <a:pt x="1986" y="1"/>
                    <a:pt x="1581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65" name="Google Shape;292;p31">
              <a:extLst>
                <a:ext uri="{FF2B5EF4-FFF2-40B4-BE49-F238E27FC236}">
                  <a16:creationId xmlns:a16="http://schemas.microsoft.com/office/drawing/2014/main" id="{FC72DB00-2FFB-4472-A391-4EB306C4530F}"/>
                </a:ext>
              </a:extLst>
            </p:cNvPr>
            <p:cNvSpPr/>
            <p:nvPr/>
          </p:nvSpPr>
          <p:spPr>
            <a:xfrm>
              <a:off x="5916966" y="1791164"/>
              <a:ext cx="55393" cy="11266"/>
            </a:xfrm>
            <a:custGeom>
              <a:avLst/>
              <a:gdLst/>
              <a:ahLst/>
              <a:cxnLst/>
              <a:rect l="l" t="t" r="r" b="b"/>
              <a:pathLst>
                <a:path w="1362" h="277" extrusionOk="0">
                  <a:moveTo>
                    <a:pt x="1340" y="1"/>
                  </a:moveTo>
                  <a:lnTo>
                    <a:pt x="0" y="256"/>
                  </a:lnTo>
                  <a:lnTo>
                    <a:pt x="0" y="277"/>
                  </a:lnTo>
                  <a:lnTo>
                    <a:pt x="1340" y="21"/>
                  </a:lnTo>
                  <a:cubicBezTo>
                    <a:pt x="1362" y="21"/>
                    <a:pt x="1362" y="1"/>
                    <a:pt x="1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</p:grpSp>
      <p:sp>
        <p:nvSpPr>
          <p:cNvPr id="466" name="Google Shape;238;p31">
            <a:extLst>
              <a:ext uri="{FF2B5EF4-FFF2-40B4-BE49-F238E27FC236}">
                <a16:creationId xmlns:a16="http://schemas.microsoft.com/office/drawing/2014/main" id="{CE9C6FE5-AF04-4993-BDC8-D92CD08DF5E4}"/>
              </a:ext>
            </a:extLst>
          </p:cNvPr>
          <p:cNvSpPr/>
          <p:nvPr/>
        </p:nvSpPr>
        <p:spPr>
          <a:xfrm>
            <a:off x="88391" y="2037492"/>
            <a:ext cx="5256452" cy="875788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723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89B8841-C0DE-4F28-9396-C7FE4DCDF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919" y="87549"/>
            <a:ext cx="9503924" cy="53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0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/>
          </p:nvPr>
        </p:nvSpPr>
        <p:spPr>
          <a:xfrm>
            <a:off x="1440000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1. 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데이터프레임 일정주기 자동생성</a:t>
            </a: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/>
          </p:nvPr>
        </p:nvSpPr>
        <p:spPr>
          <a:xfrm>
            <a:off x="725872" y="357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US_stock_trade_top_5.ipynb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F31CB6-99A0-4CCB-B03D-D210DE96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1" y="3281217"/>
            <a:ext cx="6585995" cy="1504708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38FF422-AE6F-4987-990E-550579EF933B}"/>
              </a:ext>
            </a:extLst>
          </p:cNvPr>
          <p:cNvGrpSpPr/>
          <p:nvPr/>
        </p:nvGrpSpPr>
        <p:grpSpPr>
          <a:xfrm>
            <a:off x="0" y="1186593"/>
            <a:ext cx="9144000" cy="1903968"/>
            <a:chOff x="0" y="1276977"/>
            <a:chExt cx="9144000" cy="190396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28AF109-8169-44B5-8853-DB3B9D941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289947"/>
              <a:ext cx="9144000" cy="189099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1694BE4-B2F1-4932-A358-406F667C72E5}"/>
                </a:ext>
              </a:extLst>
            </p:cNvPr>
            <p:cNvSpPr/>
            <p:nvPr/>
          </p:nvSpPr>
          <p:spPr>
            <a:xfrm>
              <a:off x="272374" y="1289947"/>
              <a:ext cx="982494" cy="18865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카페24 당당해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27DEB2-0FB9-4E76-A3B1-AADD70052E3F}"/>
                </a:ext>
              </a:extLst>
            </p:cNvPr>
            <p:cNvSpPr/>
            <p:nvPr/>
          </p:nvSpPr>
          <p:spPr>
            <a:xfrm>
              <a:off x="8725710" y="1276977"/>
              <a:ext cx="418289" cy="18865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카페24 당당해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156302A-601D-4031-8F53-AA2C46DC1AD5}"/>
                </a:ext>
              </a:extLst>
            </p:cNvPr>
            <p:cNvSpPr/>
            <p:nvPr/>
          </p:nvSpPr>
          <p:spPr>
            <a:xfrm>
              <a:off x="6050603" y="1289947"/>
              <a:ext cx="804153" cy="17568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카페24 당당해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A8D3AC-B7E1-4F1A-9D31-3448FE11F6AB}"/>
                </a:ext>
              </a:extLst>
            </p:cNvPr>
            <p:cNvSpPr/>
            <p:nvPr/>
          </p:nvSpPr>
          <p:spPr>
            <a:xfrm>
              <a:off x="6854756" y="1289947"/>
              <a:ext cx="693908" cy="17568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카페24 당당해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58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8D734F-5270-47E8-B2FB-89AFF152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170"/>
            <a:ext cx="9144000" cy="3818662"/>
          </a:xfrm>
          <a:prstGeom prst="rect">
            <a:avLst/>
          </a:prstGeom>
        </p:spPr>
      </p:pic>
      <p:sp>
        <p:nvSpPr>
          <p:cNvPr id="12" name="Google Shape;1440;p47">
            <a:extLst>
              <a:ext uri="{FF2B5EF4-FFF2-40B4-BE49-F238E27FC236}">
                <a16:creationId xmlns:a16="http://schemas.microsoft.com/office/drawing/2014/main" id="{0AA2C3CB-A8A7-42CF-90E4-CCB20C0DE6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5872" y="357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US_stock_trade_top_5.ipynb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76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655AB7-F103-4E84-87E6-B4F74B847B67}"/>
              </a:ext>
            </a:extLst>
          </p:cNvPr>
          <p:cNvSpPr txBox="1"/>
          <p:nvPr/>
        </p:nvSpPr>
        <p:spPr>
          <a:xfrm>
            <a:off x="0" y="596341"/>
            <a:ext cx="10121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chemeClr val="tx1"/>
                </a:solidFill>
                <a:latin typeface="Bungee" panose="020B0600000101010101" charset="0"/>
                <a:ea typeface="카페24 당당해" pitchFamily="2" charset="-127"/>
              </a:rPr>
              <a:t>make_cluster_buy_dataframe.ipynb</a:t>
            </a:r>
            <a:endParaRPr lang="ko-KR" altLang="en-US" sz="3200" dirty="0">
              <a:solidFill>
                <a:schemeClr val="tx1"/>
              </a:solidFill>
              <a:latin typeface="Bungee" panose="020B0600000101010101" charset="0"/>
              <a:ea typeface="카페24 당당해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261597-E362-4491-A425-F7C3AA7A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637"/>
            <a:ext cx="9144000" cy="1633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F3D26B-FF3B-4D0C-95B1-1350AFFAB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9607"/>
            <a:ext cx="9144000" cy="1633103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1AF0F1-4646-4397-A5F4-2CA752035960}"/>
              </a:ext>
            </a:extLst>
          </p:cNvPr>
          <p:cNvCxnSpPr/>
          <p:nvPr/>
        </p:nvCxnSpPr>
        <p:spPr>
          <a:xfrm>
            <a:off x="333829" y="2975429"/>
            <a:ext cx="0" cy="1836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4D4F01-2672-4CD8-A61C-463981C4BA41}"/>
              </a:ext>
            </a:extLst>
          </p:cNvPr>
          <p:cNvSpPr/>
          <p:nvPr/>
        </p:nvSpPr>
        <p:spPr>
          <a:xfrm>
            <a:off x="246743" y="2815771"/>
            <a:ext cx="71845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6E6693-41BB-4199-A908-771E87DF7A87}"/>
              </a:ext>
            </a:extLst>
          </p:cNvPr>
          <p:cNvSpPr/>
          <p:nvPr/>
        </p:nvSpPr>
        <p:spPr>
          <a:xfrm>
            <a:off x="1008743" y="2823028"/>
            <a:ext cx="71845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ECE55A-479D-44B9-9B15-CD8668633C61}"/>
              </a:ext>
            </a:extLst>
          </p:cNvPr>
          <p:cNvSpPr/>
          <p:nvPr/>
        </p:nvSpPr>
        <p:spPr>
          <a:xfrm>
            <a:off x="1770744" y="2823028"/>
            <a:ext cx="595086" cy="145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975E153-A205-4053-B5B9-6068E0B6B335}"/>
              </a:ext>
            </a:extLst>
          </p:cNvPr>
          <p:cNvSpPr/>
          <p:nvPr/>
        </p:nvSpPr>
        <p:spPr>
          <a:xfrm>
            <a:off x="2402116" y="2823028"/>
            <a:ext cx="449941" cy="145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530C80-7E8E-43CE-AEFC-B0DFB96935D4}"/>
              </a:ext>
            </a:extLst>
          </p:cNvPr>
          <p:cNvSpPr/>
          <p:nvPr/>
        </p:nvSpPr>
        <p:spPr>
          <a:xfrm>
            <a:off x="3468916" y="2823028"/>
            <a:ext cx="761998" cy="159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650C23-1243-4B3F-958E-8CFE5BDA4500}"/>
              </a:ext>
            </a:extLst>
          </p:cNvPr>
          <p:cNvSpPr/>
          <p:nvPr/>
        </p:nvSpPr>
        <p:spPr>
          <a:xfrm>
            <a:off x="5421087" y="2815771"/>
            <a:ext cx="761998" cy="159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2EAA24-C591-497A-BD27-E971C77D910C}"/>
              </a:ext>
            </a:extLst>
          </p:cNvPr>
          <p:cNvSpPr/>
          <p:nvPr/>
        </p:nvSpPr>
        <p:spPr>
          <a:xfrm>
            <a:off x="6226630" y="2823028"/>
            <a:ext cx="631370" cy="15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157063-6A5F-41D3-B4DF-50C06AC3FF41}"/>
              </a:ext>
            </a:extLst>
          </p:cNvPr>
          <p:cNvSpPr/>
          <p:nvPr/>
        </p:nvSpPr>
        <p:spPr>
          <a:xfrm>
            <a:off x="6901544" y="2823028"/>
            <a:ext cx="384627" cy="15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73B143-37AF-4B16-B14A-CA0C41FD1FD3}"/>
              </a:ext>
            </a:extLst>
          </p:cNvPr>
          <p:cNvSpPr/>
          <p:nvPr/>
        </p:nvSpPr>
        <p:spPr>
          <a:xfrm>
            <a:off x="7518401" y="2823028"/>
            <a:ext cx="384627" cy="15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3FE7F4-172E-4681-A1F9-663CF3F61045}"/>
              </a:ext>
            </a:extLst>
          </p:cNvPr>
          <p:cNvSpPr/>
          <p:nvPr/>
        </p:nvSpPr>
        <p:spPr>
          <a:xfrm>
            <a:off x="8055430" y="2823028"/>
            <a:ext cx="384627" cy="15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5583EE-0E5F-4F57-93AA-78FCFCAD52A0}"/>
              </a:ext>
            </a:extLst>
          </p:cNvPr>
          <p:cNvSpPr/>
          <p:nvPr/>
        </p:nvSpPr>
        <p:spPr>
          <a:xfrm>
            <a:off x="8730345" y="2823028"/>
            <a:ext cx="384627" cy="15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EF4EF1-60BA-4132-A30C-2BA13C54D0A8}"/>
              </a:ext>
            </a:extLst>
          </p:cNvPr>
          <p:cNvSpPr/>
          <p:nvPr/>
        </p:nvSpPr>
        <p:spPr>
          <a:xfrm>
            <a:off x="217714" y="4818743"/>
            <a:ext cx="71845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보고일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D9731DF-5251-4BB9-9A3F-4A4987A7383F}"/>
              </a:ext>
            </a:extLst>
          </p:cNvPr>
          <p:cNvCxnSpPr/>
          <p:nvPr/>
        </p:nvCxnSpPr>
        <p:spPr>
          <a:xfrm>
            <a:off x="1306286" y="2975429"/>
            <a:ext cx="0" cy="1836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2728247-4166-4E9E-8DF7-D9FBF56AB58C}"/>
              </a:ext>
            </a:extLst>
          </p:cNvPr>
          <p:cNvCxnSpPr/>
          <p:nvPr/>
        </p:nvCxnSpPr>
        <p:spPr>
          <a:xfrm>
            <a:off x="2061029" y="2960915"/>
            <a:ext cx="0" cy="1836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CB9788-D05D-4A7A-9BF5-8361C90E407C}"/>
              </a:ext>
            </a:extLst>
          </p:cNvPr>
          <p:cNvCxnSpPr/>
          <p:nvPr/>
        </p:nvCxnSpPr>
        <p:spPr>
          <a:xfrm>
            <a:off x="2786743" y="2982686"/>
            <a:ext cx="0" cy="1836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F6D1708-7BE5-4FA3-AD56-A3C78CFED133}"/>
              </a:ext>
            </a:extLst>
          </p:cNvPr>
          <p:cNvCxnSpPr/>
          <p:nvPr/>
        </p:nvCxnSpPr>
        <p:spPr>
          <a:xfrm>
            <a:off x="4027714" y="2975429"/>
            <a:ext cx="0" cy="1836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31BA2F4-1073-49B0-840B-608BFE234369}"/>
              </a:ext>
            </a:extLst>
          </p:cNvPr>
          <p:cNvCxnSpPr/>
          <p:nvPr/>
        </p:nvCxnSpPr>
        <p:spPr>
          <a:xfrm>
            <a:off x="5566228" y="2989944"/>
            <a:ext cx="0" cy="1836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12D8A60-59EC-4B08-B87E-8B3295342B65}"/>
              </a:ext>
            </a:extLst>
          </p:cNvPr>
          <p:cNvCxnSpPr/>
          <p:nvPr/>
        </p:nvCxnSpPr>
        <p:spPr>
          <a:xfrm>
            <a:off x="6415313" y="2982687"/>
            <a:ext cx="0" cy="1836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676FE76-2426-479A-ABC5-5A948F9CFF1A}"/>
              </a:ext>
            </a:extLst>
          </p:cNvPr>
          <p:cNvCxnSpPr/>
          <p:nvPr/>
        </p:nvCxnSpPr>
        <p:spPr>
          <a:xfrm>
            <a:off x="6966856" y="2968173"/>
            <a:ext cx="0" cy="1836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1B5B30-9E03-41B9-A56C-56A2622D52C3}"/>
              </a:ext>
            </a:extLst>
          </p:cNvPr>
          <p:cNvCxnSpPr/>
          <p:nvPr/>
        </p:nvCxnSpPr>
        <p:spPr>
          <a:xfrm>
            <a:off x="7830456" y="2975430"/>
            <a:ext cx="0" cy="1836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A69F8A0-7DB5-4D23-A2EB-F5AB00323287}"/>
              </a:ext>
            </a:extLst>
          </p:cNvPr>
          <p:cNvCxnSpPr/>
          <p:nvPr/>
        </p:nvCxnSpPr>
        <p:spPr>
          <a:xfrm>
            <a:off x="8171541" y="2975430"/>
            <a:ext cx="0" cy="1836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9E39BE6-CFA2-4837-B6D8-CA8BA1BC1D42}"/>
              </a:ext>
            </a:extLst>
          </p:cNvPr>
          <p:cNvCxnSpPr/>
          <p:nvPr/>
        </p:nvCxnSpPr>
        <p:spPr>
          <a:xfrm>
            <a:off x="8839198" y="2989945"/>
            <a:ext cx="0" cy="18360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96131D-3936-408C-8360-4A831A83B3BB}"/>
              </a:ext>
            </a:extLst>
          </p:cNvPr>
          <p:cNvSpPr/>
          <p:nvPr/>
        </p:nvSpPr>
        <p:spPr>
          <a:xfrm>
            <a:off x="1052285" y="4811486"/>
            <a:ext cx="71845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2">
                    <a:lumMod val="40000"/>
                    <a:lumOff val="60000"/>
                  </a:schemeClr>
                </a:solidFill>
                <a:latin typeface="카페24 당당해" pitchFamily="2" charset="-127"/>
              </a:rPr>
              <a:t>보고시각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F5496E-957E-4744-8545-6C0EFD844FE3}"/>
              </a:ext>
            </a:extLst>
          </p:cNvPr>
          <p:cNvSpPr/>
          <p:nvPr/>
        </p:nvSpPr>
        <p:spPr>
          <a:xfrm>
            <a:off x="1865085" y="4804229"/>
            <a:ext cx="71845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2">
                    <a:lumMod val="40000"/>
                    <a:lumOff val="60000"/>
                  </a:schemeClr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거래일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35F64B4-8997-47E8-96CE-660251AF7960}"/>
              </a:ext>
            </a:extLst>
          </p:cNvPr>
          <p:cNvSpPr/>
          <p:nvPr/>
        </p:nvSpPr>
        <p:spPr>
          <a:xfrm>
            <a:off x="2656115" y="4811485"/>
            <a:ext cx="529772" cy="174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티커</a:t>
            </a:r>
            <a:endParaRPr lang="ko-KR" altLang="en-US" sz="1050" dirty="0">
              <a:solidFill>
                <a:schemeClr val="bg2">
                  <a:lumMod val="40000"/>
                  <a:lumOff val="60000"/>
                </a:schemeClr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B4AE1F6-4900-4705-B76B-C648766FCBDA}"/>
              </a:ext>
            </a:extLst>
          </p:cNvPr>
          <p:cNvSpPr/>
          <p:nvPr/>
        </p:nvSpPr>
        <p:spPr>
          <a:xfrm>
            <a:off x="3577771" y="4818743"/>
            <a:ext cx="71845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2">
                    <a:lumMod val="40000"/>
                    <a:lumOff val="60000"/>
                  </a:schemeClr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회사이름</a:t>
            </a:r>
            <a:endParaRPr lang="ko-KR" altLang="en-US" dirty="0">
              <a:solidFill>
                <a:schemeClr val="bg2">
                  <a:lumMod val="40000"/>
                  <a:lumOff val="60000"/>
                </a:schemeClr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C1AED19-7BD1-4BD0-B526-4C94A03A5748}"/>
              </a:ext>
            </a:extLst>
          </p:cNvPr>
          <p:cNvSpPr/>
          <p:nvPr/>
        </p:nvSpPr>
        <p:spPr>
          <a:xfrm>
            <a:off x="5123543" y="4826000"/>
            <a:ext cx="493486" cy="145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2">
                    <a:lumMod val="40000"/>
                    <a:lumOff val="60000"/>
                  </a:schemeClr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산업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5074E8C-30F5-4203-BEF0-E3C6B292B2AB}"/>
              </a:ext>
            </a:extLst>
          </p:cNvPr>
          <p:cNvSpPr/>
          <p:nvPr/>
        </p:nvSpPr>
        <p:spPr>
          <a:xfrm>
            <a:off x="5798456" y="4826000"/>
            <a:ext cx="718457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2">
                    <a:lumMod val="40000"/>
                    <a:lumOff val="60000"/>
                  </a:schemeClr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거래타입</a:t>
            </a:r>
            <a:endParaRPr lang="ko-KR" altLang="en-US" dirty="0">
              <a:solidFill>
                <a:schemeClr val="bg2">
                  <a:lumMod val="40000"/>
                  <a:lumOff val="60000"/>
                </a:schemeClr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78B7C2D-4B5A-41E2-AAFF-4EDA6C3BBF58}"/>
              </a:ext>
            </a:extLst>
          </p:cNvPr>
          <p:cNvSpPr/>
          <p:nvPr/>
        </p:nvSpPr>
        <p:spPr>
          <a:xfrm>
            <a:off x="6611257" y="4833256"/>
            <a:ext cx="500743" cy="159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2">
                    <a:lumMod val="40000"/>
                    <a:lumOff val="60000"/>
                  </a:schemeClr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가격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362CF0-C9F9-4B40-91F5-900B8DC0EBFD}"/>
              </a:ext>
            </a:extLst>
          </p:cNvPr>
          <p:cNvSpPr/>
          <p:nvPr/>
        </p:nvSpPr>
        <p:spPr>
          <a:xfrm>
            <a:off x="7344229" y="4825999"/>
            <a:ext cx="500743" cy="159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2">
                    <a:lumMod val="40000"/>
                    <a:lumOff val="60000"/>
                  </a:schemeClr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수량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C013321-DBFF-441B-A333-B873244E09B0}"/>
              </a:ext>
            </a:extLst>
          </p:cNvPr>
          <p:cNvSpPr/>
          <p:nvPr/>
        </p:nvSpPr>
        <p:spPr>
          <a:xfrm>
            <a:off x="7888514" y="4825999"/>
            <a:ext cx="711201" cy="166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bg2">
                    <a:lumMod val="40000"/>
                    <a:lumOff val="60000"/>
                  </a:schemeClr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회사지분</a:t>
            </a:r>
            <a:endParaRPr lang="ko-KR" altLang="en-US" sz="1050" dirty="0">
              <a:solidFill>
                <a:schemeClr val="bg2">
                  <a:lumMod val="40000"/>
                  <a:lumOff val="60000"/>
                </a:schemeClr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FD288D-59EF-40C1-ADAB-54A1A31872A3}"/>
              </a:ext>
            </a:extLst>
          </p:cNvPr>
          <p:cNvSpPr/>
          <p:nvPr/>
        </p:nvSpPr>
        <p:spPr>
          <a:xfrm>
            <a:off x="8643257" y="4818742"/>
            <a:ext cx="500743" cy="159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2">
                    <a:lumMod val="40000"/>
                    <a:lumOff val="60000"/>
                  </a:schemeClr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가치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48F98DA-26BD-4A59-8C0B-DEF935450EBA}"/>
              </a:ext>
            </a:extLst>
          </p:cNvPr>
          <p:cNvSpPr/>
          <p:nvPr/>
        </p:nvSpPr>
        <p:spPr>
          <a:xfrm>
            <a:off x="518474" y="1225485"/>
            <a:ext cx="716437" cy="273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3FB56B2-AF30-42D2-BCB9-97DE6DA8ABC9}"/>
              </a:ext>
            </a:extLst>
          </p:cNvPr>
          <p:cNvCxnSpPr>
            <a:cxnSpLocks/>
          </p:cNvCxnSpPr>
          <p:nvPr/>
        </p:nvCxnSpPr>
        <p:spPr>
          <a:xfrm>
            <a:off x="703046" y="1487565"/>
            <a:ext cx="0" cy="16327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9C7DD5E-F94E-40F6-908A-BF2B2A451BEA}"/>
              </a:ext>
            </a:extLst>
          </p:cNvPr>
          <p:cNvCxnSpPr>
            <a:cxnSpLocks/>
          </p:cNvCxnSpPr>
          <p:nvPr/>
        </p:nvCxnSpPr>
        <p:spPr>
          <a:xfrm>
            <a:off x="1061264" y="1487564"/>
            <a:ext cx="456451" cy="16138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648632-AC3C-4D99-A774-B0176FA8CFFA}"/>
              </a:ext>
            </a:extLst>
          </p:cNvPr>
          <p:cNvSpPr/>
          <p:nvPr/>
        </p:nvSpPr>
        <p:spPr>
          <a:xfrm>
            <a:off x="0" y="1244337"/>
            <a:ext cx="716437" cy="273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카페24 당당해" pitchFamily="2" charset="-127"/>
              </a:rPr>
              <a:t>분할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AB1869E-257B-471A-BA99-B8C1AC74DB81}"/>
              </a:ext>
            </a:extLst>
          </p:cNvPr>
          <p:cNvSpPr/>
          <p:nvPr/>
        </p:nvSpPr>
        <p:spPr>
          <a:xfrm>
            <a:off x="5487970" y="1047949"/>
            <a:ext cx="432063" cy="224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6B0651A-97C8-4E67-BBD6-75E12842D591}"/>
              </a:ext>
            </a:extLst>
          </p:cNvPr>
          <p:cNvSpPr/>
          <p:nvPr/>
        </p:nvSpPr>
        <p:spPr>
          <a:xfrm>
            <a:off x="8044205" y="1040094"/>
            <a:ext cx="432063" cy="224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C58126-7FB0-4757-A61B-1D48707B37DF}"/>
              </a:ext>
            </a:extLst>
          </p:cNvPr>
          <p:cNvSpPr/>
          <p:nvPr/>
        </p:nvSpPr>
        <p:spPr>
          <a:xfrm>
            <a:off x="5365423" y="1274188"/>
            <a:ext cx="716437" cy="273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카페24 당당해" pitchFamily="2" charset="-127"/>
              </a:rPr>
              <a:t>삭제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9945C29-B77F-48C8-A931-507DA39D4C33}"/>
              </a:ext>
            </a:extLst>
          </p:cNvPr>
          <p:cNvSpPr/>
          <p:nvPr/>
        </p:nvSpPr>
        <p:spPr>
          <a:xfrm>
            <a:off x="7902805" y="1238052"/>
            <a:ext cx="716437" cy="273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카페24 당당해" pitchFamily="2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77560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C4209D-A4AA-43BB-BE73-FB6DF0FDD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537"/>
            <a:ext cx="3978614" cy="3565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D46005-5E5D-4D6A-A5C4-8A20BBD5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614" y="1400536"/>
            <a:ext cx="5165386" cy="3565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E79843-1EBD-45FB-A9D1-197F339CD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614" y="1409754"/>
            <a:ext cx="5165386" cy="3555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DA81C4-013C-4AF1-98FD-F8BFEF13D9B0}"/>
              </a:ext>
            </a:extLst>
          </p:cNvPr>
          <p:cNvSpPr txBox="1"/>
          <p:nvPr/>
        </p:nvSpPr>
        <p:spPr>
          <a:xfrm>
            <a:off x="0" y="523370"/>
            <a:ext cx="10121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chemeClr val="tx1"/>
                </a:solidFill>
                <a:latin typeface="Bungee" panose="020B0600000101010101" charset="0"/>
                <a:ea typeface="카페24 당당해" pitchFamily="2" charset="-127"/>
              </a:rPr>
              <a:t>make_cluster_buy_dataframe.ipynb</a:t>
            </a:r>
            <a:endParaRPr lang="ko-KR" altLang="en-US" sz="3200" dirty="0">
              <a:solidFill>
                <a:schemeClr val="tx1"/>
              </a:solidFill>
              <a:latin typeface="Bungee" panose="020B0600000101010101" charset="0"/>
              <a:ea typeface="카페24 당당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16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/>
          </p:nvPr>
        </p:nvSpPr>
        <p:spPr>
          <a:xfrm>
            <a:off x="1440000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데이터프레임 정보를 </a:t>
            </a:r>
            <a:r>
              <a:rPr lang="ko-KR" altLang="en-US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텔레그램으로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전송</a:t>
            </a: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78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/>
          </p:nvPr>
        </p:nvSpPr>
        <p:spPr>
          <a:xfrm>
            <a:off x="1102912" y="236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텔레그램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챗봇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api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를 받아 </a:t>
            </a:r>
            <a:r>
              <a:rPr lang="en-US" altLang="ko-KR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id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로 데이터 전송</a:t>
            </a: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E152347-9301-447D-ADA2-E768F8B7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6" y="1130548"/>
            <a:ext cx="5978407" cy="28824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8ADB28-2B98-49EE-A088-9E4B45C72083}"/>
              </a:ext>
            </a:extLst>
          </p:cNvPr>
          <p:cNvSpPr txBox="1"/>
          <p:nvPr/>
        </p:nvSpPr>
        <p:spPr>
          <a:xfrm>
            <a:off x="194284" y="4174506"/>
            <a:ext cx="3189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BotFather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를 이용하여 </a:t>
            </a:r>
            <a:endParaRPr lang="en-US" altLang="ko-KR" dirty="0">
              <a:solidFill>
                <a:schemeClr val="tx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챗봇을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생성 후 </a:t>
            </a:r>
            <a:endParaRPr lang="en-US" altLang="ko-KR" dirty="0">
              <a:solidFill>
                <a:schemeClr val="tx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챗봇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api</a:t>
            </a:r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를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받아옴</a:t>
            </a:r>
            <a:endParaRPr lang="ko-KR" altLang="en-US" dirty="0">
              <a:solidFill>
                <a:schemeClr val="tx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FF6C09C-2B4D-481D-8A2A-F2CA2AC5D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395" y="1130547"/>
            <a:ext cx="4291209" cy="288240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BC4B667-DC3A-4D48-B122-E7DE9EC29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741" y="1130546"/>
            <a:ext cx="4670682" cy="2882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2B6AB1-78BF-4A1D-A62D-32D8409E5966}"/>
              </a:ext>
            </a:extLst>
          </p:cNvPr>
          <p:cNvSpPr txBox="1"/>
          <p:nvPr/>
        </p:nvSpPr>
        <p:spPr>
          <a:xfrm>
            <a:off x="2586649" y="4306476"/>
            <a:ext cx="309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생성된 </a:t>
            </a:r>
            <a:r>
              <a:rPr lang="en-US" altLang="ko-KR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를 넣어 본인 </a:t>
            </a:r>
            <a:r>
              <a:rPr lang="en-US" altLang="ko-KR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를 확인</a:t>
            </a:r>
            <a:endParaRPr lang="en-US" altLang="ko-KR" dirty="0">
              <a:solidFill>
                <a:schemeClr val="tx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en-US" altLang="ko-KR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sendMessage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를 이용해 메시지 전송</a:t>
            </a:r>
            <a:endParaRPr lang="en-US" altLang="ko-KR" dirty="0">
              <a:solidFill>
                <a:schemeClr val="tx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EFF55-50AA-4786-9684-72BA4C686E2D}"/>
              </a:ext>
            </a:extLst>
          </p:cNvPr>
          <p:cNvSpPr txBox="1"/>
          <p:nvPr/>
        </p:nvSpPr>
        <p:spPr>
          <a:xfrm>
            <a:off x="6513187" y="4406391"/>
            <a:ext cx="3189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챗봇으로</a:t>
            </a:r>
            <a:r>
              <a:rPr lang="ko-KR" altLang="en-US" dirty="0"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확인하기</a:t>
            </a:r>
          </a:p>
        </p:txBody>
      </p:sp>
    </p:spTree>
    <p:extLst>
      <p:ext uri="{BB962C8B-B14F-4D97-AF65-F5344CB8AC3E}">
        <p14:creationId xmlns:p14="http://schemas.microsoft.com/office/powerpoint/2010/main" val="301096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1" grpId="0"/>
      <p:bldP spid="11" grpId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/>
          </p:nvPr>
        </p:nvSpPr>
        <p:spPr>
          <a:xfrm>
            <a:off x="1352934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3. KOSPI TOP10 </a:t>
            </a:r>
            <a:r>
              <a:rPr lang="ko-KR" altLang="en-US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텔레그램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알림받기</a:t>
            </a: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49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/>
          </p:nvPr>
        </p:nvSpPr>
        <p:spPr>
          <a:xfrm>
            <a:off x="1686571" y="3235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KOSPI TOP10 </a:t>
            </a:r>
            <a:r>
              <a:rPr lang="ko-KR" altLang="en-US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텔레그램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알림받기</a:t>
            </a: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DF9B2FE-FB1B-411A-8E2D-C8C196A03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54" y="1100510"/>
            <a:ext cx="5299490" cy="300341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C6336FE-DC2B-4753-B8A7-C8558191B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947" y="1100510"/>
            <a:ext cx="4385240" cy="3003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7DB75E-B35E-4388-BF98-1A87FABC85D4}"/>
              </a:ext>
            </a:extLst>
          </p:cNvPr>
          <p:cNvSpPr txBox="1"/>
          <p:nvPr/>
        </p:nvSpPr>
        <p:spPr>
          <a:xfrm>
            <a:off x="321014" y="4296694"/>
            <a:ext cx="3025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네이버 국내증시를 웹 크롤링하여 데이터 가져오기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70283-619D-4E82-BC27-A9AC66DE6ED9}"/>
              </a:ext>
            </a:extLst>
          </p:cNvPr>
          <p:cNvSpPr txBox="1"/>
          <p:nvPr/>
        </p:nvSpPr>
        <p:spPr>
          <a:xfrm>
            <a:off x="3303894" y="4318764"/>
            <a:ext cx="3540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데이터 </a:t>
            </a:r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전처리하여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보기 쉽게 텍스트형식으로 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9A8F02-D952-4336-B4EF-56FB9477F9AD}"/>
              </a:ext>
            </a:extLst>
          </p:cNvPr>
          <p:cNvSpPr txBox="1"/>
          <p:nvPr/>
        </p:nvSpPr>
        <p:spPr>
          <a:xfrm>
            <a:off x="5921138" y="4307359"/>
            <a:ext cx="3222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챗봇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와 </a:t>
            </a:r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챗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id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를 넣어 정해진 시간마다 데이터를 </a:t>
            </a:r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텔레그램으로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출력 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1432773-DC4D-4F4A-BE0C-1A751DA31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107" y="1100510"/>
            <a:ext cx="5005439" cy="212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title"/>
          </p:nvPr>
        </p:nvSpPr>
        <p:spPr>
          <a:xfrm>
            <a:off x="1441593" y="495776"/>
            <a:ext cx="21017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카페24 당당해" pitchFamily="2" charset="-127"/>
                <a:ea typeface="카페24 당당해" pitchFamily="2" charset="-127"/>
              </a:rPr>
              <a:t>조원</a:t>
            </a:r>
            <a:r>
              <a:rPr lang="ko-KR" altLang="en-US" b="1" dirty="0">
                <a:latin typeface="카페24 당당해" pitchFamily="2" charset="-127"/>
                <a:ea typeface="카페24 당당해" pitchFamily="2" charset="-127"/>
              </a:rPr>
              <a:t> 소개</a:t>
            </a:r>
          </a:p>
        </p:txBody>
      </p:sp>
      <p:sp>
        <p:nvSpPr>
          <p:cNvPr id="301" name="Google Shape;301;p3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" name="Google Shape;327;p34">
            <a:extLst>
              <a:ext uri="{FF2B5EF4-FFF2-40B4-BE49-F238E27FC236}">
                <a16:creationId xmlns:a16="http://schemas.microsoft.com/office/drawing/2014/main" id="{50C0825F-BA22-4AA2-84CF-942DA0CC6DFE}"/>
              </a:ext>
            </a:extLst>
          </p:cNvPr>
          <p:cNvSpPr/>
          <p:nvPr/>
        </p:nvSpPr>
        <p:spPr>
          <a:xfrm>
            <a:off x="1195366" y="1535877"/>
            <a:ext cx="5827603" cy="36736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0" name="Google Shape;327;p34">
            <a:extLst>
              <a:ext uri="{FF2B5EF4-FFF2-40B4-BE49-F238E27FC236}">
                <a16:creationId xmlns:a16="http://schemas.microsoft.com/office/drawing/2014/main" id="{CD3E670B-1AED-48B7-B039-59F2B5F1C1C9}"/>
              </a:ext>
            </a:extLst>
          </p:cNvPr>
          <p:cNvSpPr/>
          <p:nvPr/>
        </p:nvSpPr>
        <p:spPr>
          <a:xfrm>
            <a:off x="1195366" y="2277030"/>
            <a:ext cx="5827603" cy="36736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1" name="Google Shape;327;p34">
            <a:extLst>
              <a:ext uri="{FF2B5EF4-FFF2-40B4-BE49-F238E27FC236}">
                <a16:creationId xmlns:a16="http://schemas.microsoft.com/office/drawing/2014/main" id="{BF899D0B-6C87-4FD7-88EA-FBB5CC934803}"/>
              </a:ext>
            </a:extLst>
          </p:cNvPr>
          <p:cNvSpPr/>
          <p:nvPr/>
        </p:nvSpPr>
        <p:spPr>
          <a:xfrm>
            <a:off x="1207682" y="3006493"/>
            <a:ext cx="5815287" cy="36736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2" name="Google Shape;327;p34">
            <a:extLst>
              <a:ext uri="{FF2B5EF4-FFF2-40B4-BE49-F238E27FC236}">
                <a16:creationId xmlns:a16="http://schemas.microsoft.com/office/drawing/2014/main" id="{A803F3A9-C9BA-4725-A113-47EECE6995E0}"/>
              </a:ext>
            </a:extLst>
          </p:cNvPr>
          <p:cNvSpPr/>
          <p:nvPr/>
        </p:nvSpPr>
        <p:spPr>
          <a:xfrm>
            <a:off x="1226016" y="3704472"/>
            <a:ext cx="5796953" cy="36736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17F82-4767-48A1-93A3-A266F5396640}"/>
              </a:ext>
            </a:extLst>
          </p:cNvPr>
          <p:cNvSpPr txBox="1"/>
          <p:nvPr/>
        </p:nvSpPr>
        <p:spPr>
          <a:xfrm>
            <a:off x="1441593" y="3704472"/>
            <a:ext cx="562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이송하 </a:t>
            </a:r>
            <a:r>
              <a:rPr lang="en-US" altLang="ko-KR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KOSPI </a:t>
            </a:r>
            <a:r>
              <a:rPr lang="ko-KR" altLang="en-US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 </a:t>
            </a:r>
            <a:r>
              <a:rPr lang="ko-KR" altLang="en-US" sz="1800" b="1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텔레그램</a:t>
            </a:r>
            <a:r>
              <a:rPr lang="ko-KR" altLang="en-US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자동 구현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1AA324-C631-455D-876C-B6A29C03E8FA}"/>
              </a:ext>
            </a:extLst>
          </p:cNvPr>
          <p:cNvSpPr txBox="1"/>
          <p:nvPr/>
        </p:nvSpPr>
        <p:spPr>
          <a:xfrm>
            <a:off x="1441593" y="1556240"/>
            <a:ext cx="465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ko-KR" altLang="en-US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조장</a:t>
            </a:r>
            <a:r>
              <a:rPr lang="en-US" altLang="ko-KR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 </a:t>
            </a:r>
            <a:r>
              <a:rPr lang="ko-KR" altLang="en-US" sz="1800" b="1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김문영</a:t>
            </a:r>
            <a:r>
              <a:rPr lang="ko-KR" altLang="en-US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자료조사 및 </a:t>
            </a:r>
            <a:r>
              <a:rPr lang="en-US" altLang="ko-KR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PPT </a:t>
            </a:r>
            <a:r>
              <a:rPr lang="ko-KR" altLang="en-US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</a:t>
            </a:r>
            <a:endParaRPr lang="ko-KR" altLang="en-US" sz="16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0E709-0E25-4563-96ED-DE1185FD134E}"/>
              </a:ext>
            </a:extLst>
          </p:cNvPr>
          <p:cNvSpPr txBox="1"/>
          <p:nvPr/>
        </p:nvSpPr>
        <p:spPr>
          <a:xfrm>
            <a:off x="1517691" y="226534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심세경</a:t>
            </a:r>
            <a:r>
              <a:rPr lang="ko-KR" altLang="en-US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DJANGO</a:t>
            </a:r>
            <a:r>
              <a:rPr lang="ko-KR" altLang="en-US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이용한 웹페이지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CFFBC-875B-4448-81F7-42AA5EF67989}"/>
              </a:ext>
            </a:extLst>
          </p:cNvPr>
          <p:cNvSpPr txBox="1"/>
          <p:nvPr/>
        </p:nvSpPr>
        <p:spPr>
          <a:xfrm>
            <a:off x="1494136" y="3010142"/>
            <a:ext cx="540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이도훈</a:t>
            </a:r>
            <a:r>
              <a:rPr lang="ko-KR" altLang="en-US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18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미국주식 데이터프레임 일정주기 자동 생성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/>
          </p:nvPr>
        </p:nvSpPr>
        <p:spPr>
          <a:xfrm>
            <a:off x="1686571" y="3235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KOSPI TOP10 </a:t>
            </a:r>
            <a:r>
              <a:rPr lang="ko-KR" altLang="en-US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텔레그램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알림받기</a:t>
            </a: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5FCE7E-C12D-4CC7-9639-F0BC3007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99" y="1352145"/>
            <a:ext cx="7563002" cy="37913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/>
          </p:nvPr>
        </p:nvSpPr>
        <p:spPr>
          <a:xfrm>
            <a:off x="1352934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4. 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데이터프레임을 웹페이지에 업로드 </a:t>
            </a: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96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/>
          </p:nvPr>
        </p:nvSpPr>
        <p:spPr>
          <a:xfrm>
            <a:off x="1686571" y="3235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KOSPI TOP10 </a:t>
            </a:r>
            <a:r>
              <a:rPr lang="ko-KR" altLang="en-US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텔레그램</a:t>
            </a:r>
            <a:r>
              <a:rPr lang="ko-KR" altLang="en-US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알림받기</a:t>
            </a: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F1435D-727B-4F69-8C47-F5A37FAE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3" y="1517763"/>
            <a:ext cx="4981575" cy="23907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2C5F3F-4FE7-4E01-8F0E-B0C4CEA5330F}"/>
              </a:ext>
            </a:extLst>
          </p:cNvPr>
          <p:cNvGrpSpPr/>
          <p:nvPr/>
        </p:nvGrpSpPr>
        <p:grpSpPr>
          <a:xfrm>
            <a:off x="5191676" y="1273769"/>
            <a:ext cx="3564496" cy="2878761"/>
            <a:chOff x="5163395" y="1382154"/>
            <a:chExt cx="3775326" cy="287876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F4C8A9D-400E-4060-862A-39872A73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3395" y="1382154"/>
              <a:ext cx="3775326" cy="2878761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DBA149-E857-4DDC-8265-05C597041E02}"/>
                </a:ext>
              </a:extLst>
            </p:cNvPr>
            <p:cNvSpPr/>
            <p:nvPr/>
          </p:nvSpPr>
          <p:spPr>
            <a:xfrm>
              <a:off x="5712643" y="3723588"/>
              <a:ext cx="2403835" cy="4807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카페24 당당해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A771EFF-7840-449E-B720-CA29C495EA0A}"/>
              </a:ext>
            </a:extLst>
          </p:cNvPr>
          <p:cNvGrpSpPr/>
          <p:nvPr/>
        </p:nvGrpSpPr>
        <p:grpSpPr>
          <a:xfrm>
            <a:off x="5191677" y="1291593"/>
            <a:ext cx="3564496" cy="2860937"/>
            <a:chOff x="2914994" y="871152"/>
            <a:chExt cx="4096595" cy="286093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92DCB8F-2006-46F1-AAB4-C0F2CB189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4994" y="871152"/>
              <a:ext cx="4096595" cy="286093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2B6539-EF42-47A6-A048-FD8E44A586BA}"/>
                </a:ext>
              </a:extLst>
            </p:cNvPr>
            <p:cNvSpPr/>
            <p:nvPr/>
          </p:nvSpPr>
          <p:spPr>
            <a:xfrm>
              <a:off x="3996965" y="1913641"/>
              <a:ext cx="1527142" cy="26395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카페24 당당해" pitchFamily="2" charset="-127"/>
              </a:endParaRPr>
            </a:p>
          </p:txBody>
        </p:sp>
      </p:grp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827C7628-991A-4AAD-A4A6-E6DBE8C68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75" y="1206631"/>
            <a:ext cx="3701294" cy="3487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7DA81C4-013C-4AF1-98FD-F8BFEF13D9B0}"/>
              </a:ext>
            </a:extLst>
          </p:cNvPr>
          <p:cNvSpPr txBox="1"/>
          <p:nvPr/>
        </p:nvSpPr>
        <p:spPr>
          <a:xfrm>
            <a:off x="2366128" y="400821"/>
            <a:ext cx="44117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  <a:cs typeface="Browallia New" panose="020B0502040204020203" pitchFamily="34" charset="-34"/>
              </a:rPr>
              <a:t>Django </a:t>
            </a:r>
            <a:r>
              <a:rPr lang="en-US" altLang="ko-KR" sz="3200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  <a:cs typeface="Browallia New" panose="020B0502040204020203" pitchFamily="34" charset="-34"/>
              </a:rPr>
              <a:t>web_page</a:t>
            </a:r>
            <a:endParaRPr lang="ko-KR" altLang="en-US" sz="32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  <a:cs typeface="Browallia New" panose="020B0502040204020203" pitchFamily="34" charset="-34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DC556D5-B65A-48C7-A52D-8414CB96B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17" y="1108145"/>
            <a:ext cx="6459166" cy="36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7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0"/>
          <p:cNvSpPr/>
          <p:nvPr/>
        </p:nvSpPr>
        <p:spPr>
          <a:xfrm>
            <a:off x="349944" y="2812968"/>
            <a:ext cx="3794956" cy="708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854" name="Google Shape;854;p40"/>
          <p:cNvSpPr/>
          <p:nvPr/>
        </p:nvSpPr>
        <p:spPr>
          <a:xfrm>
            <a:off x="5041100" y="-83825"/>
            <a:ext cx="4877725" cy="5323275"/>
          </a:xfrm>
          <a:custGeom>
            <a:avLst/>
            <a:gdLst/>
            <a:ahLst/>
            <a:cxnLst/>
            <a:rect l="l" t="t" r="r" b="b"/>
            <a:pathLst>
              <a:path w="195109" h="212931" extrusionOk="0">
                <a:moveTo>
                  <a:pt x="195109" y="0"/>
                </a:moveTo>
                <a:lnTo>
                  <a:pt x="104120" y="93802"/>
                </a:lnTo>
                <a:lnTo>
                  <a:pt x="68475" y="57532"/>
                </a:lnTo>
                <a:lnTo>
                  <a:pt x="0" y="212931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855" name="Google Shape;855;p40"/>
          <p:cNvSpPr txBox="1">
            <a:spLocks noGrp="1"/>
          </p:cNvSpPr>
          <p:nvPr>
            <p:ph type="title"/>
          </p:nvPr>
        </p:nvSpPr>
        <p:spPr>
          <a:xfrm>
            <a:off x="450020" y="2855859"/>
            <a:ext cx="3723217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latin typeface="카페24 당당해" pitchFamily="2" charset="-127"/>
                <a:ea typeface="카페24 당당해" pitchFamily="2" charset="-127"/>
              </a:rPr>
              <a:t>결론</a:t>
            </a:r>
            <a:endParaRPr sz="4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56" name="Google Shape;856;p40"/>
          <p:cNvSpPr txBox="1">
            <a:spLocks noGrp="1"/>
          </p:cNvSpPr>
          <p:nvPr>
            <p:ph type="title" idx="2"/>
          </p:nvPr>
        </p:nvSpPr>
        <p:spPr>
          <a:xfrm>
            <a:off x="907150" y="1059788"/>
            <a:ext cx="31326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03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446" name="Group 155">
            <a:extLst>
              <a:ext uri="{FF2B5EF4-FFF2-40B4-BE49-F238E27FC236}">
                <a16:creationId xmlns:a16="http://schemas.microsoft.com/office/drawing/2014/main" id="{8FFB553C-0CB6-42F2-BF9C-FF3A3EC741DD}"/>
              </a:ext>
            </a:extLst>
          </p:cNvPr>
          <p:cNvGrpSpPr/>
          <p:nvPr/>
        </p:nvGrpSpPr>
        <p:grpSpPr>
          <a:xfrm flipH="1">
            <a:off x="4163869" y="1388250"/>
            <a:ext cx="4877725" cy="3148061"/>
            <a:chOff x="4854267" y="2146343"/>
            <a:chExt cx="7172878" cy="4550670"/>
          </a:xfrm>
        </p:grpSpPr>
        <p:grpSp>
          <p:nvGrpSpPr>
            <p:cNvPr id="447" name="Group 156">
              <a:extLst>
                <a:ext uri="{FF2B5EF4-FFF2-40B4-BE49-F238E27FC236}">
                  <a16:creationId xmlns:a16="http://schemas.microsoft.com/office/drawing/2014/main" id="{FB5B56AA-5F25-44E0-BCCD-8FFDF8E83CAF}"/>
                </a:ext>
              </a:extLst>
            </p:cNvPr>
            <p:cNvGrpSpPr/>
            <p:nvPr/>
          </p:nvGrpSpPr>
          <p:grpSpPr>
            <a:xfrm>
              <a:off x="7072329" y="5919117"/>
              <a:ext cx="3298812" cy="521496"/>
              <a:chOff x="7072329" y="5919117"/>
              <a:chExt cx="3298812" cy="521496"/>
            </a:xfrm>
          </p:grpSpPr>
          <p:sp>
            <p:nvSpPr>
              <p:cNvPr id="477" name="Freeform: Shape 186">
                <a:extLst>
                  <a:ext uri="{FF2B5EF4-FFF2-40B4-BE49-F238E27FC236}">
                    <a16:creationId xmlns:a16="http://schemas.microsoft.com/office/drawing/2014/main" id="{B4FBD834-DD15-4833-BFB9-8DDE876451E5}"/>
                  </a:ext>
                </a:extLst>
              </p:cNvPr>
              <p:cNvSpPr/>
              <p:nvPr/>
            </p:nvSpPr>
            <p:spPr>
              <a:xfrm>
                <a:off x="9828617" y="6310685"/>
                <a:ext cx="173088" cy="129928"/>
              </a:xfrm>
              <a:custGeom>
                <a:avLst/>
                <a:gdLst>
                  <a:gd name="connsiteX0" fmla="*/ 218671 w 260644"/>
                  <a:gd name="connsiteY0" fmla="*/ 0 h 195652"/>
                  <a:gd name="connsiteX1" fmla="*/ 68378 w 260644"/>
                  <a:gd name="connsiteY1" fmla="*/ 0 h 195652"/>
                  <a:gd name="connsiteX2" fmla="*/ 26403 w 260644"/>
                  <a:gd name="connsiteY2" fmla="*/ 44005 h 195652"/>
                  <a:gd name="connsiteX3" fmla="*/ 0 w 260644"/>
                  <a:gd name="connsiteY3" fmla="*/ 142847 h 195652"/>
                  <a:gd name="connsiteX4" fmla="*/ 41974 w 260644"/>
                  <a:gd name="connsiteY4" fmla="*/ 186852 h 195652"/>
                  <a:gd name="connsiteX5" fmla="*/ 192268 w 260644"/>
                  <a:gd name="connsiteY5" fmla="*/ 195652 h 195652"/>
                  <a:gd name="connsiteX6" fmla="*/ 234242 w 260644"/>
                  <a:gd name="connsiteY6" fmla="*/ 151648 h 195652"/>
                  <a:gd name="connsiteX7" fmla="*/ 260645 w 260644"/>
                  <a:gd name="connsiteY7" fmla="*/ 44005 h 195652"/>
                  <a:gd name="connsiteX8" fmla="*/ 218671 w 260644"/>
                  <a:gd name="connsiteY8" fmla="*/ 0 h 195652"/>
                  <a:gd name="connsiteX9" fmla="*/ 218671 w 260644"/>
                  <a:gd name="connsiteY9" fmla="*/ 0 h 195652"/>
                  <a:gd name="connsiteX10" fmla="*/ 179405 w 260644"/>
                  <a:gd name="connsiteY10" fmla="*/ 171281 h 195652"/>
                  <a:gd name="connsiteX11" fmla="*/ 44005 w 260644"/>
                  <a:gd name="connsiteY11" fmla="*/ 162480 h 195652"/>
                  <a:gd name="connsiteX12" fmla="*/ 29111 w 260644"/>
                  <a:gd name="connsiteY12" fmla="*/ 144201 h 195652"/>
                  <a:gd name="connsiteX13" fmla="*/ 46713 w 260644"/>
                  <a:gd name="connsiteY13" fmla="*/ 128630 h 195652"/>
                  <a:gd name="connsiteX14" fmla="*/ 182113 w 260644"/>
                  <a:gd name="connsiteY14" fmla="*/ 137431 h 195652"/>
                  <a:gd name="connsiteX15" fmla="*/ 197007 w 260644"/>
                  <a:gd name="connsiteY15" fmla="*/ 155710 h 195652"/>
                  <a:gd name="connsiteX16" fmla="*/ 179405 w 260644"/>
                  <a:gd name="connsiteY16" fmla="*/ 171281 h 195652"/>
                  <a:gd name="connsiteX17" fmla="*/ 179405 w 260644"/>
                  <a:gd name="connsiteY17" fmla="*/ 171281 h 1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0644" h="195652">
                    <a:moveTo>
                      <a:pt x="218671" y="0"/>
                    </a:moveTo>
                    <a:lnTo>
                      <a:pt x="68378" y="0"/>
                    </a:lnTo>
                    <a:cubicBezTo>
                      <a:pt x="45359" y="0"/>
                      <a:pt x="26403" y="18956"/>
                      <a:pt x="26403" y="44005"/>
                    </a:cubicBezTo>
                    <a:lnTo>
                      <a:pt x="0" y="142847"/>
                    </a:lnTo>
                    <a:cubicBezTo>
                      <a:pt x="0" y="166542"/>
                      <a:pt x="18279" y="186852"/>
                      <a:pt x="41974" y="186852"/>
                    </a:cubicBezTo>
                    <a:lnTo>
                      <a:pt x="192268" y="195652"/>
                    </a:lnTo>
                    <a:cubicBezTo>
                      <a:pt x="215286" y="195652"/>
                      <a:pt x="234242" y="176697"/>
                      <a:pt x="234242" y="151648"/>
                    </a:cubicBezTo>
                    <a:lnTo>
                      <a:pt x="260645" y="44005"/>
                    </a:lnTo>
                    <a:cubicBezTo>
                      <a:pt x="260645" y="18956"/>
                      <a:pt x="242366" y="0"/>
                      <a:pt x="218671" y="0"/>
                    </a:cubicBezTo>
                    <a:lnTo>
                      <a:pt x="218671" y="0"/>
                    </a:lnTo>
                    <a:close/>
                    <a:moveTo>
                      <a:pt x="179405" y="171281"/>
                    </a:moveTo>
                    <a:lnTo>
                      <a:pt x="44005" y="162480"/>
                    </a:lnTo>
                    <a:cubicBezTo>
                      <a:pt x="35204" y="161803"/>
                      <a:pt x="28434" y="153678"/>
                      <a:pt x="29111" y="144201"/>
                    </a:cubicBezTo>
                    <a:cubicBezTo>
                      <a:pt x="29788" y="134723"/>
                      <a:pt x="37913" y="127953"/>
                      <a:pt x="46713" y="128630"/>
                    </a:cubicBezTo>
                    <a:lnTo>
                      <a:pt x="182113" y="137431"/>
                    </a:lnTo>
                    <a:cubicBezTo>
                      <a:pt x="190914" y="138108"/>
                      <a:pt x="197684" y="146232"/>
                      <a:pt x="197007" y="155710"/>
                    </a:cubicBezTo>
                    <a:cubicBezTo>
                      <a:pt x="196330" y="164511"/>
                      <a:pt x="188206" y="171958"/>
                      <a:pt x="179405" y="171281"/>
                    </a:cubicBezTo>
                    <a:lnTo>
                      <a:pt x="179405" y="1712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8" name="Freeform: Shape 187">
                <a:extLst>
                  <a:ext uri="{FF2B5EF4-FFF2-40B4-BE49-F238E27FC236}">
                    <a16:creationId xmlns:a16="http://schemas.microsoft.com/office/drawing/2014/main" id="{69F09203-2447-4BDE-9B35-651AB63DCD35}"/>
                  </a:ext>
                </a:extLst>
              </p:cNvPr>
              <p:cNvSpPr/>
              <p:nvPr/>
            </p:nvSpPr>
            <p:spPr>
              <a:xfrm>
                <a:off x="7130324" y="6135417"/>
                <a:ext cx="187025" cy="129928"/>
              </a:xfrm>
              <a:custGeom>
                <a:avLst/>
                <a:gdLst>
                  <a:gd name="connsiteX0" fmla="*/ 236273 w 281631"/>
                  <a:gd name="connsiteY0" fmla="*/ 0 h 195652"/>
                  <a:gd name="connsiteX1" fmla="*/ 73793 w 281631"/>
                  <a:gd name="connsiteY1" fmla="*/ 0 h 195652"/>
                  <a:gd name="connsiteX2" fmla="*/ 28434 w 281631"/>
                  <a:gd name="connsiteY2" fmla="*/ 44005 h 195652"/>
                  <a:gd name="connsiteX3" fmla="*/ 0 w 281631"/>
                  <a:gd name="connsiteY3" fmla="*/ 142847 h 195652"/>
                  <a:gd name="connsiteX4" fmla="*/ 45359 w 281631"/>
                  <a:gd name="connsiteY4" fmla="*/ 186852 h 195652"/>
                  <a:gd name="connsiteX5" fmla="*/ 207839 w 281631"/>
                  <a:gd name="connsiteY5" fmla="*/ 195653 h 195652"/>
                  <a:gd name="connsiteX6" fmla="*/ 253198 w 281631"/>
                  <a:gd name="connsiteY6" fmla="*/ 151648 h 195652"/>
                  <a:gd name="connsiteX7" fmla="*/ 281632 w 281631"/>
                  <a:gd name="connsiteY7" fmla="*/ 44005 h 195652"/>
                  <a:gd name="connsiteX8" fmla="*/ 236273 w 281631"/>
                  <a:gd name="connsiteY8" fmla="*/ 0 h 195652"/>
                  <a:gd name="connsiteX9" fmla="*/ 236273 w 281631"/>
                  <a:gd name="connsiteY9" fmla="*/ 0 h 195652"/>
                  <a:gd name="connsiteX10" fmla="*/ 193622 w 281631"/>
                  <a:gd name="connsiteY10" fmla="*/ 171281 h 195652"/>
                  <a:gd name="connsiteX11" fmla="*/ 46713 w 281631"/>
                  <a:gd name="connsiteY11" fmla="*/ 162480 h 195652"/>
                  <a:gd name="connsiteX12" fmla="*/ 30465 w 281631"/>
                  <a:gd name="connsiteY12" fmla="*/ 144201 h 195652"/>
                  <a:gd name="connsiteX13" fmla="*/ 49421 w 281631"/>
                  <a:gd name="connsiteY13" fmla="*/ 128630 h 195652"/>
                  <a:gd name="connsiteX14" fmla="*/ 196330 w 281631"/>
                  <a:gd name="connsiteY14" fmla="*/ 137431 h 195652"/>
                  <a:gd name="connsiteX15" fmla="*/ 212578 w 281631"/>
                  <a:gd name="connsiteY15" fmla="*/ 155710 h 195652"/>
                  <a:gd name="connsiteX16" fmla="*/ 193622 w 281631"/>
                  <a:gd name="connsiteY16" fmla="*/ 171281 h 195652"/>
                  <a:gd name="connsiteX17" fmla="*/ 193622 w 281631"/>
                  <a:gd name="connsiteY17" fmla="*/ 171281 h 19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1631" h="195652">
                    <a:moveTo>
                      <a:pt x="236273" y="0"/>
                    </a:moveTo>
                    <a:lnTo>
                      <a:pt x="73793" y="0"/>
                    </a:lnTo>
                    <a:cubicBezTo>
                      <a:pt x="49421" y="0"/>
                      <a:pt x="28434" y="18956"/>
                      <a:pt x="28434" y="44005"/>
                    </a:cubicBezTo>
                    <a:lnTo>
                      <a:pt x="0" y="142847"/>
                    </a:lnTo>
                    <a:cubicBezTo>
                      <a:pt x="0" y="166542"/>
                      <a:pt x="19633" y="186852"/>
                      <a:pt x="45359" y="186852"/>
                    </a:cubicBezTo>
                    <a:lnTo>
                      <a:pt x="207839" y="195653"/>
                    </a:lnTo>
                    <a:cubicBezTo>
                      <a:pt x="232211" y="195653"/>
                      <a:pt x="253198" y="176697"/>
                      <a:pt x="253198" y="151648"/>
                    </a:cubicBezTo>
                    <a:lnTo>
                      <a:pt x="281632" y="44005"/>
                    </a:lnTo>
                    <a:cubicBezTo>
                      <a:pt x="281632" y="18956"/>
                      <a:pt x="260645" y="0"/>
                      <a:pt x="236273" y="0"/>
                    </a:cubicBezTo>
                    <a:lnTo>
                      <a:pt x="236273" y="0"/>
                    </a:lnTo>
                    <a:close/>
                    <a:moveTo>
                      <a:pt x="193622" y="171281"/>
                    </a:moveTo>
                    <a:lnTo>
                      <a:pt x="46713" y="162480"/>
                    </a:lnTo>
                    <a:cubicBezTo>
                      <a:pt x="37235" y="161803"/>
                      <a:pt x="29788" y="153679"/>
                      <a:pt x="30465" y="144201"/>
                    </a:cubicBezTo>
                    <a:cubicBezTo>
                      <a:pt x="31142" y="135400"/>
                      <a:pt x="39943" y="127953"/>
                      <a:pt x="49421" y="128630"/>
                    </a:cubicBezTo>
                    <a:lnTo>
                      <a:pt x="196330" y="137431"/>
                    </a:lnTo>
                    <a:cubicBezTo>
                      <a:pt x="205808" y="138108"/>
                      <a:pt x="213255" y="146232"/>
                      <a:pt x="212578" y="155710"/>
                    </a:cubicBezTo>
                    <a:cubicBezTo>
                      <a:pt x="211224" y="165188"/>
                      <a:pt x="203100" y="172635"/>
                      <a:pt x="193622" y="171281"/>
                    </a:cubicBezTo>
                    <a:lnTo>
                      <a:pt x="193622" y="1712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9" name="Freeform: Shape 188">
                <a:extLst>
                  <a:ext uri="{FF2B5EF4-FFF2-40B4-BE49-F238E27FC236}">
                    <a16:creationId xmlns:a16="http://schemas.microsoft.com/office/drawing/2014/main" id="{A8159150-71C7-43DB-8BDC-D6C88FE52120}"/>
                  </a:ext>
                </a:extLst>
              </p:cNvPr>
              <p:cNvSpPr/>
              <p:nvPr/>
            </p:nvSpPr>
            <p:spPr>
              <a:xfrm>
                <a:off x="7072329" y="5976839"/>
                <a:ext cx="3298565" cy="288211"/>
              </a:xfrm>
              <a:custGeom>
                <a:avLst/>
                <a:gdLst>
                  <a:gd name="connsiteX0" fmla="*/ 4964434 w 4967141"/>
                  <a:gd name="connsiteY0" fmla="*/ 334927 h 434003"/>
                  <a:gd name="connsiteX1" fmla="*/ 4617810 w 4967141"/>
                  <a:gd name="connsiteY1" fmla="*/ 424968 h 434003"/>
                  <a:gd name="connsiteX2" fmla="*/ 4551464 w 4967141"/>
                  <a:gd name="connsiteY2" fmla="*/ 433769 h 434003"/>
                  <a:gd name="connsiteX3" fmla="*/ 51452 w 4967141"/>
                  <a:gd name="connsiteY3" fmla="*/ 145368 h 434003"/>
                  <a:gd name="connsiteX4" fmla="*/ 16248 w 4967141"/>
                  <a:gd name="connsiteY4" fmla="*/ 120319 h 434003"/>
                  <a:gd name="connsiteX5" fmla="*/ 0 w 4967141"/>
                  <a:gd name="connsiteY5" fmla="*/ 1167 h 434003"/>
                  <a:gd name="connsiteX6" fmla="*/ 4384923 w 4967141"/>
                  <a:gd name="connsiteY6" fmla="*/ 276706 h 434003"/>
                  <a:gd name="connsiteX7" fmla="*/ 4714622 w 4967141"/>
                  <a:gd name="connsiteY7" fmla="*/ 244210 h 434003"/>
                  <a:gd name="connsiteX8" fmla="*/ 4967142 w 4967141"/>
                  <a:gd name="connsiteY8" fmla="*/ 253011 h 434003"/>
                  <a:gd name="connsiteX9" fmla="*/ 4964434 w 4967141"/>
                  <a:gd name="connsiteY9" fmla="*/ 334927 h 434003"/>
                  <a:gd name="connsiteX10" fmla="*/ 4964434 w 4967141"/>
                  <a:gd name="connsiteY10" fmla="*/ 334927 h 434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67141" h="434003">
                    <a:moveTo>
                      <a:pt x="4964434" y="334927"/>
                    </a:moveTo>
                    <a:cubicBezTo>
                      <a:pt x="4848667" y="364715"/>
                      <a:pt x="4733577" y="393826"/>
                      <a:pt x="4617810" y="424968"/>
                    </a:cubicBezTo>
                    <a:cubicBezTo>
                      <a:pt x="4596147" y="430384"/>
                      <a:pt x="4573806" y="435123"/>
                      <a:pt x="4551464" y="433769"/>
                    </a:cubicBezTo>
                    <a:cubicBezTo>
                      <a:pt x="4321285" y="422937"/>
                      <a:pt x="252521" y="157553"/>
                      <a:pt x="51452" y="145368"/>
                    </a:cubicBezTo>
                    <a:cubicBezTo>
                      <a:pt x="33173" y="144691"/>
                      <a:pt x="18956" y="142660"/>
                      <a:pt x="16248" y="120319"/>
                    </a:cubicBezTo>
                    <a:cubicBezTo>
                      <a:pt x="11509" y="81053"/>
                      <a:pt x="5416" y="40433"/>
                      <a:pt x="0" y="1167"/>
                    </a:cubicBezTo>
                    <a:cubicBezTo>
                      <a:pt x="0" y="-20497"/>
                      <a:pt x="4329409" y="266551"/>
                      <a:pt x="4384923" y="276706"/>
                    </a:cubicBezTo>
                    <a:cubicBezTo>
                      <a:pt x="4505429" y="298370"/>
                      <a:pt x="4601562" y="282121"/>
                      <a:pt x="4714622" y="244210"/>
                    </a:cubicBezTo>
                    <a:cubicBezTo>
                      <a:pt x="4878455" y="189373"/>
                      <a:pt x="4967142" y="206297"/>
                      <a:pt x="4967142" y="253011"/>
                    </a:cubicBezTo>
                    <a:cubicBezTo>
                      <a:pt x="4966465" y="281445"/>
                      <a:pt x="4964434" y="308525"/>
                      <a:pt x="4964434" y="334927"/>
                    </a:cubicBezTo>
                    <a:lnTo>
                      <a:pt x="4964434" y="334927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80" name="Freeform: Shape 189">
                <a:extLst>
                  <a:ext uri="{FF2B5EF4-FFF2-40B4-BE49-F238E27FC236}">
                    <a16:creationId xmlns:a16="http://schemas.microsoft.com/office/drawing/2014/main" id="{D3CF95BC-A6A3-4092-A34E-5D49F4DFC991}"/>
                  </a:ext>
                </a:extLst>
              </p:cNvPr>
              <p:cNvSpPr/>
              <p:nvPr/>
            </p:nvSpPr>
            <p:spPr>
              <a:xfrm>
                <a:off x="7072329" y="5933512"/>
                <a:ext cx="3298565" cy="244786"/>
              </a:xfrm>
              <a:custGeom>
                <a:avLst/>
                <a:gdLst>
                  <a:gd name="connsiteX0" fmla="*/ 0 w 4967141"/>
                  <a:gd name="connsiteY0" fmla="*/ 65057 h 368611"/>
                  <a:gd name="connsiteX1" fmla="*/ 182113 w 4967141"/>
                  <a:gd name="connsiteY1" fmla="*/ 65 h 368611"/>
                  <a:gd name="connsiteX2" fmla="*/ 4425543 w 4967141"/>
                  <a:gd name="connsiteY2" fmla="*/ 270865 h 368611"/>
                  <a:gd name="connsiteX3" fmla="*/ 4692957 w 4967141"/>
                  <a:gd name="connsiteY3" fmla="*/ 244462 h 368611"/>
                  <a:gd name="connsiteX4" fmla="*/ 4838512 w 4967141"/>
                  <a:gd name="connsiteY4" fmla="*/ 234307 h 368611"/>
                  <a:gd name="connsiteX5" fmla="*/ 4967142 w 4967141"/>
                  <a:gd name="connsiteY5" fmla="*/ 331795 h 368611"/>
                  <a:gd name="connsiteX6" fmla="*/ 4831742 w 4967141"/>
                  <a:gd name="connsiteY6" fmla="*/ 294560 h 368611"/>
                  <a:gd name="connsiteX7" fmla="*/ 4611717 w 4967141"/>
                  <a:gd name="connsiteY7" fmla="*/ 352782 h 368611"/>
                  <a:gd name="connsiteX8" fmla="*/ 4447207 w 4967141"/>
                  <a:gd name="connsiteY8" fmla="*/ 364968 h 368611"/>
                  <a:gd name="connsiteX9" fmla="*/ 0 w 4967141"/>
                  <a:gd name="connsiteY9" fmla="*/ 65057 h 368611"/>
                  <a:gd name="connsiteX10" fmla="*/ 0 w 4967141"/>
                  <a:gd name="connsiteY10" fmla="*/ 65057 h 36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67141" h="368611">
                    <a:moveTo>
                      <a:pt x="0" y="65057"/>
                    </a:moveTo>
                    <a:cubicBezTo>
                      <a:pt x="0" y="18344"/>
                      <a:pt x="132692" y="-1289"/>
                      <a:pt x="182113" y="65"/>
                    </a:cubicBezTo>
                    <a:cubicBezTo>
                      <a:pt x="261998" y="12251"/>
                      <a:pt x="3679490" y="207904"/>
                      <a:pt x="4425543" y="270865"/>
                    </a:cubicBezTo>
                    <a:cubicBezTo>
                      <a:pt x="4562974" y="283051"/>
                      <a:pt x="4646244" y="255971"/>
                      <a:pt x="4692957" y="244462"/>
                    </a:cubicBezTo>
                    <a:cubicBezTo>
                      <a:pt x="4731547" y="228891"/>
                      <a:pt x="4828357" y="233630"/>
                      <a:pt x="4838512" y="234307"/>
                    </a:cubicBezTo>
                    <a:cubicBezTo>
                      <a:pt x="4874393" y="222121"/>
                      <a:pt x="4967142" y="331795"/>
                      <a:pt x="4967142" y="331795"/>
                    </a:cubicBezTo>
                    <a:cubicBezTo>
                      <a:pt x="4952925" y="337211"/>
                      <a:pt x="4904858" y="278312"/>
                      <a:pt x="4831742" y="294560"/>
                    </a:cubicBezTo>
                    <a:cubicBezTo>
                      <a:pt x="4757949" y="313516"/>
                      <a:pt x="4683479" y="329087"/>
                      <a:pt x="4611717" y="352782"/>
                    </a:cubicBezTo>
                    <a:cubicBezTo>
                      <a:pt x="4556881" y="371061"/>
                      <a:pt x="4501367" y="371061"/>
                      <a:pt x="4447207" y="364968"/>
                    </a:cubicBezTo>
                    <a:cubicBezTo>
                      <a:pt x="4092459" y="324348"/>
                      <a:pt x="199715" y="84690"/>
                      <a:pt x="0" y="65057"/>
                    </a:cubicBezTo>
                    <a:lnTo>
                      <a:pt x="0" y="65057"/>
                    </a:lnTo>
                    <a:close/>
                  </a:path>
                </a:pathLst>
              </a:custGeom>
              <a:solidFill>
                <a:srgbClr val="9E9C9A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81" name="Freeform: Shape 190">
                <a:extLst>
                  <a:ext uri="{FF2B5EF4-FFF2-40B4-BE49-F238E27FC236}">
                    <a16:creationId xmlns:a16="http://schemas.microsoft.com/office/drawing/2014/main" id="{2AB1628B-650C-4F78-A52F-8991B27AEFF2}"/>
                  </a:ext>
                </a:extLst>
              </p:cNvPr>
              <p:cNvSpPr/>
              <p:nvPr/>
            </p:nvSpPr>
            <p:spPr>
              <a:xfrm>
                <a:off x="7087165" y="6063034"/>
                <a:ext cx="3283976" cy="287854"/>
              </a:xfrm>
              <a:custGeom>
                <a:avLst/>
                <a:gdLst>
                  <a:gd name="connsiteX0" fmla="*/ 4942770 w 4945173"/>
                  <a:gd name="connsiteY0" fmla="*/ 212578 h 433465"/>
                  <a:gd name="connsiteX1" fmla="*/ 4896057 w 4945173"/>
                  <a:gd name="connsiteY1" fmla="*/ 209193 h 433465"/>
                  <a:gd name="connsiteX2" fmla="*/ 4796538 w 4945173"/>
                  <a:gd name="connsiteY2" fmla="*/ 233565 h 433465"/>
                  <a:gd name="connsiteX3" fmla="*/ 4468193 w 4945173"/>
                  <a:gd name="connsiteY3" fmla="*/ 293141 h 433465"/>
                  <a:gd name="connsiteX4" fmla="*/ 0 w 4945173"/>
                  <a:gd name="connsiteY4" fmla="*/ 0 h 433465"/>
                  <a:gd name="connsiteX5" fmla="*/ 27080 w 4945173"/>
                  <a:gd name="connsiteY5" fmla="*/ 118475 h 433465"/>
                  <a:gd name="connsiteX6" fmla="*/ 79886 w 4945173"/>
                  <a:gd name="connsiteY6" fmla="*/ 131338 h 433465"/>
                  <a:gd name="connsiteX7" fmla="*/ 4294882 w 4945173"/>
                  <a:gd name="connsiteY7" fmla="*/ 421093 h 433465"/>
                  <a:gd name="connsiteX8" fmla="*/ 4490535 w 4945173"/>
                  <a:gd name="connsiteY8" fmla="*/ 432603 h 433465"/>
                  <a:gd name="connsiteX9" fmla="*/ 4577868 w 4945173"/>
                  <a:gd name="connsiteY9" fmla="*/ 415678 h 433465"/>
                  <a:gd name="connsiteX10" fmla="*/ 4942770 w 4945173"/>
                  <a:gd name="connsiteY10" fmla="*/ 212578 h 433465"/>
                  <a:gd name="connsiteX11" fmla="*/ 4942770 w 4945173"/>
                  <a:gd name="connsiteY11" fmla="*/ 212578 h 433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45173" h="433465">
                    <a:moveTo>
                      <a:pt x="4942770" y="212578"/>
                    </a:moveTo>
                    <a:cubicBezTo>
                      <a:pt x="4928553" y="199715"/>
                      <a:pt x="4911628" y="206485"/>
                      <a:pt x="4896057" y="209193"/>
                    </a:cubicBezTo>
                    <a:cubicBezTo>
                      <a:pt x="4862884" y="215963"/>
                      <a:pt x="4829711" y="226795"/>
                      <a:pt x="4796538" y="233565"/>
                    </a:cubicBezTo>
                    <a:cubicBezTo>
                      <a:pt x="4688218" y="257260"/>
                      <a:pt x="4582606" y="301941"/>
                      <a:pt x="4468193" y="293141"/>
                    </a:cubicBezTo>
                    <a:cubicBezTo>
                      <a:pt x="4362582" y="285016"/>
                      <a:pt x="25049" y="7447"/>
                      <a:pt x="0" y="0"/>
                    </a:cubicBezTo>
                    <a:cubicBezTo>
                      <a:pt x="8124" y="46036"/>
                      <a:pt x="7447" y="100196"/>
                      <a:pt x="27080" y="118475"/>
                    </a:cubicBezTo>
                    <a:cubicBezTo>
                      <a:pt x="42651" y="131338"/>
                      <a:pt x="50098" y="127276"/>
                      <a:pt x="79886" y="131338"/>
                    </a:cubicBezTo>
                    <a:cubicBezTo>
                      <a:pt x="171281" y="140139"/>
                      <a:pt x="4220412" y="415678"/>
                      <a:pt x="4294882" y="421093"/>
                    </a:cubicBezTo>
                    <a:cubicBezTo>
                      <a:pt x="4360551" y="426509"/>
                      <a:pt x="4426220" y="425155"/>
                      <a:pt x="4490535" y="432603"/>
                    </a:cubicBezTo>
                    <a:cubicBezTo>
                      <a:pt x="4520323" y="435988"/>
                      <a:pt x="4550111" y="429218"/>
                      <a:pt x="4577868" y="415678"/>
                    </a:cubicBezTo>
                    <a:cubicBezTo>
                      <a:pt x="4642859" y="386566"/>
                      <a:pt x="4976620" y="253198"/>
                      <a:pt x="4942770" y="212578"/>
                    </a:cubicBezTo>
                    <a:lnTo>
                      <a:pt x="4942770" y="212578"/>
                    </a:lnTo>
                    <a:close/>
                  </a:path>
                </a:pathLst>
              </a:custGeom>
              <a:solidFill>
                <a:srgbClr val="7A7979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82" name="Freeform: Shape 191">
                <a:extLst>
                  <a:ext uri="{FF2B5EF4-FFF2-40B4-BE49-F238E27FC236}">
                    <a16:creationId xmlns:a16="http://schemas.microsoft.com/office/drawing/2014/main" id="{8590D758-319A-4656-9348-A47BE5D102E3}"/>
                  </a:ext>
                </a:extLst>
              </p:cNvPr>
              <p:cNvSpPr/>
              <p:nvPr/>
            </p:nvSpPr>
            <p:spPr>
              <a:xfrm>
                <a:off x="7187421" y="5919117"/>
                <a:ext cx="3139864" cy="216494"/>
              </a:xfrm>
              <a:custGeom>
                <a:avLst/>
                <a:gdLst>
                  <a:gd name="connsiteX0" fmla="*/ 0 w 4728161"/>
                  <a:gd name="connsiteY0" fmla="*/ 40699 h 326007"/>
                  <a:gd name="connsiteX1" fmla="*/ 431925 w 4728161"/>
                  <a:gd name="connsiteY1" fmla="*/ 79 h 326007"/>
                  <a:gd name="connsiteX2" fmla="*/ 4185885 w 4728161"/>
                  <a:gd name="connsiteY2" fmla="*/ 232289 h 326007"/>
                  <a:gd name="connsiteX3" fmla="*/ 4454654 w 4728161"/>
                  <a:gd name="connsiteY3" fmla="*/ 188284 h 326007"/>
                  <a:gd name="connsiteX4" fmla="*/ 4615780 w 4728161"/>
                  <a:gd name="connsiteY4" fmla="*/ 181514 h 326007"/>
                  <a:gd name="connsiteX5" fmla="*/ 4728161 w 4728161"/>
                  <a:gd name="connsiteY5" fmla="*/ 290511 h 326007"/>
                  <a:gd name="connsiteX6" fmla="*/ 4599532 w 4728161"/>
                  <a:gd name="connsiteY6" fmla="*/ 270201 h 326007"/>
                  <a:gd name="connsiteX7" fmla="*/ 4372737 w 4728161"/>
                  <a:gd name="connsiteY7" fmla="*/ 310821 h 326007"/>
                  <a:gd name="connsiteX8" fmla="*/ 4208226 w 4728161"/>
                  <a:gd name="connsiteY8" fmla="*/ 322330 h 326007"/>
                  <a:gd name="connsiteX9" fmla="*/ 0 w 4728161"/>
                  <a:gd name="connsiteY9" fmla="*/ 40699 h 326007"/>
                  <a:gd name="connsiteX10" fmla="*/ 0 w 4728161"/>
                  <a:gd name="connsiteY10" fmla="*/ 40699 h 32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28161" h="326007">
                    <a:moveTo>
                      <a:pt x="0" y="40699"/>
                    </a:moveTo>
                    <a:cubicBezTo>
                      <a:pt x="90041" y="14973"/>
                      <a:pt x="382504" y="-1275"/>
                      <a:pt x="431925" y="79"/>
                    </a:cubicBezTo>
                    <a:cubicBezTo>
                      <a:pt x="511811" y="11588"/>
                      <a:pt x="3438478" y="171359"/>
                      <a:pt x="4185885" y="232289"/>
                    </a:cubicBezTo>
                    <a:cubicBezTo>
                      <a:pt x="4323316" y="243798"/>
                      <a:pt x="4407941" y="200470"/>
                      <a:pt x="4454654" y="188284"/>
                    </a:cubicBezTo>
                    <a:cubicBezTo>
                      <a:pt x="4493242" y="173390"/>
                      <a:pt x="4604947" y="180160"/>
                      <a:pt x="4615780" y="181514"/>
                    </a:cubicBezTo>
                    <a:cubicBezTo>
                      <a:pt x="4680771" y="193700"/>
                      <a:pt x="4728161" y="290511"/>
                      <a:pt x="4728161" y="290511"/>
                    </a:cubicBezTo>
                    <a:cubicBezTo>
                      <a:pt x="4713945" y="295927"/>
                      <a:pt x="4673325" y="254630"/>
                      <a:pt x="4599532" y="270201"/>
                    </a:cubicBezTo>
                    <a:cubicBezTo>
                      <a:pt x="4525739" y="288480"/>
                      <a:pt x="4443822" y="287803"/>
                      <a:pt x="4372737" y="310821"/>
                    </a:cubicBezTo>
                    <a:cubicBezTo>
                      <a:pt x="4317900" y="328423"/>
                      <a:pt x="4261709" y="328423"/>
                      <a:pt x="4208226" y="322330"/>
                    </a:cubicBezTo>
                    <a:cubicBezTo>
                      <a:pt x="3852124" y="282387"/>
                      <a:pt x="199038" y="58300"/>
                      <a:pt x="0" y="40699"/>
                    </a:cubicBezTo>
                    <a:lnTo>
                      <a:pt x="0" y="40699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</p:grpSp>
        <p:grpSp>
          <p:nvGrpSpPr>
            <p:cNvPr id="448" name="Group 157">
              <a:extLst>
                <a:ext uri="{FF2B5EF4-FFF2-40B4-BE49-F238E27FC236}">
                  <a16:creationId xmlns:a16="http://schemas.microsoft.com/office/drawing/2014/main" id="{AFA434B0-2289-4D78-9285-C3107F522F20}"/>
                </a:ext>
              </a:extLst>
            </p:cNvPr>
            <p:cNvGrpSpPr/>
            <p:nvPr/>
          </p:nvGrpSpPr>
          <p:grpSpPr>
            <a:xfrm>
              <a:off x="9160839" y="2146343"/>
              <a:ext cx="1138072" cy="1928884"/>
              <a:chOff x="9160839" y="2146343"/>
              <a:chExt cx="1138072" cy="1928884"/>
            </a:xfrm>
          </p:grpSpPr>
          <p:sp>
            <p:nvSpPr>
              <p:cNvPr id="474" name="Freeform: Shape 183">
                <a:extLst>
                  <a:ext uri="{FF2B5EF4-FFF2-40B4-BE49-F238E27FC236}">
                    <a16:creationId xmlns:a16="http://schemas.microsoft.com/office/drawing/2014/main" id="{7239DD10-0049-41CF-B248-377037264625}"/>
                  </a:ext>
                </a:extLst>
              </p:cNvPr>
              <p:cNvSpPr/>
              <p:nvPr/>
            </p:nvSpPr>
            <p:spPr>
              <a:xfrm>
                <a:off x="9434551" y="3484246"/>
                <a:ext cx="749333" cy="590981"/>
              </a:xfrm>
              <a:custGeom>
                <a:avLst/>
                <a:gdLst>
                  <a:gd name="connsiteX0" fmla="*/ 538018 w 1128382"/>
                  <a:gd name="connsiteY0" fmla="*/ 869267 h 889928"/>
                  <a:gd name="connsiteX1" fmla="*/ 456100 w 1128382"/>
                  <a:gd name="connsiteY1" fmla="*/ 871975 h 889928"/>
                  <a:gd name="connsiteX2" fmla="*/ 30268 w 1128382"/>
                  <a:gd name="connsiteY2" fmla="*/ 512488 h 889928"/>
                  <a:gd name="connsiteX3" fmla="*/ 480 w 1128382"/>
                  <a:gd name="connsiteY3" fmla="*/ 136077 h 889928"/>
                  <a:gd name="connsiteX4" fmla="*/ 337625 w 1128382"/>
                  <a:gd name="connsiteY4" fmla="*/ 499625 h 889928"/>
                  <a:gd name="connsiteX5" fmla="*/ 749241 w 1128382"/>
                  <a:gd name="connsiteY5" fmla="*/ 438695 h 889928"/>
                  <a:gd name="connsiteX6" fmla="*/ 1082324 w 1128382"/>
                  <a:gd name="connsiteY6" fmla="*/ 0 h 889928"/>
                  <a:gd name="connsiteX7" fmla="*/ 1128361 w 1128382"/>
                  <a:gd name="connsiteY7" fmla="*/ 500302 h 889928"/>
                  <a:gd name="connsiteX8" fmla="*/ 538018 w 1128382"/>
                  <a:gd name="connsiteY8" fmla="*/ 869267 h 889928"/>
                  <a:gd name="connsiteX9" fmla="*/ 538018 w 1128382"/>
                  <a:gd name="connsiteY9" fmla="*/ 869267 h 889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8382" h="889928">
                    <a:moveTo>
                      <a:pt x="538018" y="869267"/>
                    </a:moveTo>
                    <a:cubicBezTo>
                      <a:pt x="510260" y="896347"/>
                      <a:pt x="485888" y="896347"/>
                      <a:pt x="456100" y="871975"/>
                    </a:cubicBezTo>
                    <a:cubicBezTo>
                      <a:pt x="328825" y="767717"/>
                      <a:pt x="152805" y="595082"/>
                      <a:pt x="30268" y="512488"/>
                    </a:cubicBezTo>
                    <a:cubicBezTo>
                      <a:pt x="27560" y="491501"/>
                      <a:pt x="-4259" y="190914"/>
                      <a:pt x="480" y="136077"/>
                    </a:cubicBezTo>
                    <a:cubicBezTo>
                      <a:pt x="100676" y="283663"/>
                      <a:pt x="271280" y="467129"/>
                      <a:pt x="337625" y="499625"/>
                    </a:cubicBezTo>
                    <a:cubicBezTo>
                      <a:pt x="465578" y="561232"/>
                      <a:pt x="643629" y="532798"/>
                      <a:pt x="749241" y="438695"/>
                    </a:cubicBezTo>
                    <a:cubicBezTo>
                      <a:pt x="879225" y="323606"/>
                      <a:pt x="980098" y="140816"/>
                      <a:pt x="1082324" y="0"/>
                    </a:cubicBezTo>
                    <a:cubicBezTo>
                      <a:pt x="1093157" y="35204"/>
                      <a:pt x="1110082" y="468483"/>
                      <a:pt x="1128361" y="500302"/>
                    </a:cubicBezTo>
                    <a:cubicBezTo>
                      <a:pt x="1132422" y="519258"/>
                      <a:pt x="559681" y="848280"/>
                      <a:pt x="538018" y="869267"/>
                    </a:cubicBezTo>
                    <a:lnTo>
                      <a:pt x="538018" y="869267"/>
                    </a:lnTo>
                    <a:close/>
                  </a:path>
                </a:pathLst>
              </a:custGeom>
              <a:solidFill>
                <a:srgbClr val="EABB95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5" name="Freeform: Shape 184">
                <a:extLst>
                  <a:ext uri="{FF2B5EF4-FFF2-40B4-BE49-F238E27FC236}">
                    <a16:creationId xmlns:a16="http://schemas.microsoft.com/office/drawing/2014/main" id="{46D0A2ED-E28B-469F-8AC1-80899B6EB3D7}"/>
                  </a:ext>
                </a:extLst>
              </p:cNvPr>
              <p:cNvSpPr/>
              <p:nvPr/>
            </p:nvSpPr>
            <p:spPr>
              <a:xfrm>
                <a:off x="9175365" y="2159075"/>
                <a:ext cx="1123546" cy="1686078"/>
              </a:xfrm>
              <a:custGeom>
                <a:avLst/>
                <a:gdLst>
                  <a:gd name="connsiteX0" fmla="*/ 1691289 w 1691891"/>
                  <a:gd name="connsiteY0" fmla="*/ 1141812 h 2538979"/>
                  <a:gd name="connsiteX1" fmla="*/ 1648638 w 1691891"/>
                  <a:gd name="connsiteY1" fmla="*/ 1048386 h 2538979"/>
                  <a:gd name="connsiteX2" fmla="*/ 1639161 w 1691891"/>
                  <a:gd name="connsiteY2" fmla="*/ 1053802 h 2538979"/>
                  <a:gd name="connsiteX3" fmla="*/ 1381223 w 1691891"/>
                  <a:gd name="connsiteY3" fmla="*/ 221770 h 2538979"/>
                  <a:gd name="connsiteX4" fmla="*/ 1086052 w 1691891"/>
                  <a:gd name="connsiteY4" fmla="*/ 42366 h 2538979"/>
                  <a:gd name="connsiteX5" fmla="*/ 602674 w 1691891"/>
                  <a:gd name="connsiteY5" fmla="*/ 41689 h 2538979"/>
                  <a:gd name="connsiteX6" fmla="*/ 604706 w 1691891"/>
                  <a:gd name="connsiteY6" fmla="*/ 47782 h 2538979"/>
                  <a:gd name="connsiteX7" fmla="*/ 560024 w 1691891"/>
                  <a:gd name="connsiteY7" fmla="*/ 53198 h 2538979"/>
                  <a:gd name="connsiteX8" fmla="*/ 317658 w 1691891"/>
                  <a:gd name="connsiteY8" fmla="*/ 215677 h 2538979"/>
                  <a:gd name="connsiteX9" fmla="*/ 258082 w 1691891"/>
                  <a:gd name="connsiteY9" fmla="*/ 267806 h 2538979"/>
                  <a:gd name="connsiteX10" fmla="*/ 61752 w 1691891"/>
                  <a:gd name="connsiteY10" fmla="*/ 460751 h 2538979"/>
                  <a:gd name="connsiteX11" fmla="*/ 22487 w 1691891"/>
                  <a:gd name="connsiteY11" fmla="*/ 1172954 h 2538979"/>
                  <a:gd name="connsiteX12" fmla="*/ 14362 w 1691891"/>
                  <a:gd name="connsiteY12" fmla="*/ 1181078 h 2538979"/>
                  <a:gd name="connsiteX13" fmla="*/ 46182 w 1691891"/>
                  <a:gd name="connsiteY13" fmla="*/ 1374700 h 2538979"/>
                  <a:gd name="connsiteX14" fmla="*/ 78001 w 1691891"/>
                  <a:gd name="connsiteY14" fmla="*/ 1526348 h 2538979"/>
                  <a:gd name="connsiteX15" fmla="*/ 178873 w 1691891"/>
                  <a:gd name="connsiteY15" fmla="*/ 1690181 h 2538979"/>
                  <a:gd name="connsiteX16" fmla="*/ 226263 w 1691891"/>
                  <a:gd name="connsiteY16" fmla="*/ 1733509 h 2538979"/>
                  <a:gd name="connsiteX17" fmla="*/ 311565 w 1691891"/>
                  <a:gd name="connsiteY17" fmla="*/ 2033420 h 2538979"/>
                  <a:gd name="connsiteX18" fmla="*/ 646002 w 1691891"/>
                  <a:gd name="connsiteY18" fmla="*/ 2455867 h 2538979"/>
                  <a:gd name="connsiteX19" fmla="*/ 1155106 w 1691891"/>
                  <a:gd name="connsiteY19" fmla="*/ 2436234 h 2538979"/>
                  <a:gd name="connsiteX20" fmla="*/ 1264103 w 1691891"/>
                  <a:gd name="connsiteY20" fmla="*/ 2324530 h 2538979"/>
                  <a:gd name="connsiteX21" fmla="*/ 1528133 w 1691891"/>
                  <a:gd name="connsiteY21" fmla="*/ 1701690 h 2538979"/>
                  <a:gd name="connsiteX22" fmla="*/ 1612081 w 1691891"/>
                  <a:gd name="connsiteY22" fmla="*/ 1571030 h 2538979"/>
                  <a:gd name="connsiteX23" fmla="*/ 1671656 w 1691891"/>
                  <a:gd name="connsiteY23" fmla="*/ 1476250 h 2538979"/>
                  <a:gd name="connsiteX24" fmla="*/ 1691289 w 1691891"/>
                  <a:gd name="connsiteY24" fmla="*/ 1141812 h 2538979"/>
                  <a:gd name="connsiteX25" fmla="*/ 1691289 w 1691891"/>
                  <a:gd name="connsiteY25" fmla="*/ 1141812 h 2538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91891" h="2538979">
                    <a:moveTo>
                      <a:pt x="1691289" y="1141812"/>
                    </a:moveTo>
                    <a:cubicBezTo>
                      <a:pt x="1689258" y="1105931"/>
                      <a:pt x="1682488" y="1070727"/>
                      <a:pt x="1648638" y="1048386"/>
                    </a:cubicBezTo>
                    <a:cubicBezTo>
                      <a:pt x="1645253" y="1050417"/>
                      <a:pt x="1641191" y="1051771"/>
                      <a:pt x="1639161" y="1053802"/>
                    </a:cubicBezTo>
                    <a:cubicBezTo>
                      <a:pt x="1621558" y="995580"/>
                      <a:pt x="1616142" y="494601"/>
                      <a:pt x="1381223" y="221770"/>
                    </a:cubicBezTo>
                    <a:cubicBezTo>
                      <a:pt x="1294568" y="143239"/>
                      <a:pt x="1195049" y="85694"/>
                      <a:pt x="1086052" y="42366"/>
                    </a:cubicBezTo>
                    <a:cubicBezTo>
                      <a:pt x="925603" y="-20595"/>
                      <a:pt x="763124" y="-7055"/>
                      <a:pt x="602674" y="41689"/>
                    </a:cubicBezTo>
                    <a:cubicBezTo>
                      <a:pt x="605383" y="43720"/>
                      <a:pt x="605383" y="47782"/>
                      <a:pt x="604706" y="47782"/>
                    </a:cubicBezTo>
                    <a:cubicBezTo>
                      <a:pt x="589812" y="47782"/>
                      <a:pt x="576272" y="60645"/>
                      <a:pt x="560024" y="53198"/>
                    </a:cubicBezTo>
                    <a:cubicBezTo>
                      <a:pt x="461182" y="80278"/>
                      <a:pt x="376557" y="127668"/>
                      <a:pt x="317658" y="215677"/>
                    </a:cubicBezTo>
                    <a:cubicBezTo>
                      <a:pt x="302764" y="237341"/>
                      <a:pt x="285839" y="259682"/>
                      <a:pt x="258082" y="267806"/>
                    </a:cubicBezTo>
                    <a:cubicBezTo>
                      <a:pt x="170750" y="309780"/>
                      <a:pt x="97633" y="370033"/>
                      <a:pt x="61752" y="460751"/>
                    </a:cubicBezTo>
                    <a:cubicBezTo>
                      <a:pt x="-41828" y="724104"/>
                      <a:pt x="14362" y="1116763"/>
                      <a:pt x="22487" y="1172954"/>
                    </a:cubicBezTo>
                    <a:cubicBezTo>
                      <a:pt x="19778" y="1175662"/>
                      <a:pt x="-12040" y="892676"/>
                      <a:pt x="14362" y="1181078"/>
                    </a:cubicBezTo>
                    <a:cubicBezTo>
                      <a:pt x="-10009" y="1250809"/>
                      <a:pt x="20456" y="1313093"/>
                      <a:pt x="46182" y="1374700"/>
                    </a:cubicBezTo>
                    <a:cubicBezTo>
                      <a:pt x="66491" y="1424121"/>
                      <a:pt x="82062" y="1472188"/>
                      <a:pt x="78001" y="1526348"/>
                    </a:cubicBezTo>
                    <a:cubicBezTo>
                      <a:pt x="72585" y="1604203"/>
                      <a:pt x="99665" y="1662424"/>
                      <a:pt x="178873" y="1690181"/>
                    </a:cubicBezTo>
                    <a:cubicBezTo>
                      <a:pt x="200537" y="1697628"/>
                      <a:pt x="221524" y="1707783"/>
                      <a:pt x="226263" y="1733509"/>
                    </a:cubicBezTo>
                    <a:cubicBezTo>
                      <a:pt x="243865" y="1836413"/>
                      <a:pt x="279746" y="1934578"/>
                      <a:pt x="311565" y="2033420"/>
                    </a:cubicBezTo>
                    <a:cubicBezTo>
                      <a:pt x="374526" y="2176944"/>
                      <a:pt x="543099" y="2382074"/>
                      <a:pt x="646002" y="2455867"/>
                    </a:cubicBezTo>
                    <a:cubicBezTo>
                      <a:pt x="809837" y="2572988"/>
                      <a:pt x="998719" y="2566218"/>
                      <a:pt x="1155106" y="2436234"/>
                    </a:cubicBezTo>
                    <a:cubicBezTo>
                      <a:pt x="1195049" y="2402384"/>
                      <a:pt x="1228898" y="2362441"/>
                      <a:pt x="1264103" y="2324530"/>
                    </a:cubicBezTo>
                    <a:cubicBezTo>
                      <a:pt x="1340603" y="2239228"/>
                      <a:pt x="1522039" y="1997539"/>
                      <a:pt x="1528133" y="1701690"/>
                    </a:cubicBezTo>
                    <a:cubicBezTo>
                      <a:pt x="1528809" y="1640083"/>
                      <a:pt x="1559951" y="1598787"/>
                      <a:pt x="1612081" y="1571030"/>
                    </a:cubicBezTo>
                    <a:cubicBezTo>
                      <a:pt x="1645931" y="1548689"/>
                      <a:pt x="1670302" y="1516193"/>
                      <a:pt x="1671656" y="1476250"/>
                    </a:cubicBezTo>
                    <a:cubicBezTo>
                      <a:pt x="1677749" y="1363868"/>
                      <a:pt x="1695351" y="1253517"/>
                      <a:pt x="1691289" y="1141812"/>
                    </a:cubicBezTo>
                    <a:lnTo>
                      <a:pt x="1691289" y="1141812"/>
                    </a:lnTo>
                    <a:close/>
                  </a:path>
                </a:pathLst>
              </a:custGeom>
              <a:solidFill>
                <a:srgbClr val="F9C9A2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6" name="Freeform: Shape 185">
                <a:extLst>
                  <a:ext uri="{FF2B5EF4-FFF2-40B4-BE49-F238E27FC236}">
                    <a16:creationId xmlns:a16="http://schemas.microsoft.com/office/drawing/2014/main" id="{FF3B7ADC-6E77-4481-BCC2-D32DCFCB8D84}"/>
                  </a:ext>
                </a:extLst>
              </p:cNvPr>
              <p:cNvSpPr/>
              <p:nvPr/>
            </p:nvSpPr>
            <p:spPr>
              <a:xfrm>
                <a:off x="9160839" y="2146343"/>
                <a:ext cx="1109349" cy="979052"/>
              </a:xfrm>
              <a:custGeom>
                <a:avLst/>
                <a:gdLst>
                  <a:gd name="connsiteX0" fmla="*/ 1596043 w 1670512"/>
                  <a:gd name="connsiteY0" fmla="*/ 500233 h 1474304"/>
                  <a:gd name="connsiteX1" fmla="*/ 1629216 w 1670512"/>
                  <a:gd name="connsiteY1" fmla="*/ 653235 h 1474304"/>
                  <a:gd name="connsiteX2" fmla="*/ 1648172 w 1670512"/>
                  <a:gd name="connsiteY2" fmla="*/ 875967 h 1474304"/>
                  <a:gd name="connsiteX3" fmla="*/ 1670512 w 1670512"/>
                  <a:gd name="connsiteY3" fmla="*/ 1066204 h 1474304"/>
                  <a:gd name="connsiteX4" fmla="*/ 1590627 w 1670512"/>
                  <a:gd name="connsiteY4" fmla="*/ 1390486 h 1474304"/>
                  <a:gd name="connsiteX5" fmla="*/ 1568963 w 1670512"/>
                  <a:gd name="connsiteY5" fmla="*/ 1430429 h 1474304"/>
                  <a:gd name="connsiteX6" fmla="*/ 1529697 w 1670512"/>
                  <a:gd name="connsiteY6" fmla="*/ 1267950 h 1474304"/>
                  <a:gd name="connsiteX7" fmla="*/ 1441010 w 1670512"/>
                  <a:gd name="connsiteY7" fmla="*/ 1079067 h 1474304"/>
                  <a:gd name="connsiteX8" fmla="*/ 1377372 w 1670512"/>
                  <a:gd name="connsiteY8" fmla="*/ 912525 h 1474304"/>
                  <a:gd name="connsiteX9" fmla="*/ 1292071 w 1670512"/>
                  <a:gd name="connsiteY9" fmla="*/ 722288 h 1474304"/>
                  <a:gd name="connsiteX10" fmla="*/ 998253 w 1670512"/>
                  <a:gd name="connsiteY10" fmla="*/ 583504 h 1474304"/>
                  <a:gd name="connsiteX11" fmla="*/ 815463 w 1670512"/>
                  <a:gd name="connsiteY11" fmla="*/ 583504 h 1474304"/>
                  <a:gd name="connsiteX12" fmla="*/ 409941 w 1670512"/>
                  <a:gd name="connsiteY12" fmla="*/ 648495 h 1474304"/>
                  <a:gd name="connsiteX13" fmla="*/ 300267 w 1670512"/>
                  <a:gd name="connsiteY13" fmla="*/ 687084 h 1474304"/>
                  <a:gd name="connsiteX14" fmla="*/ 187208 w 1670512"/>
                  <a:gd name="connsiteY14" fmla="*/ 796758 h 1474304"/>
                  <a:gd name="connsiteX15" fmla="*/ 187208 w 1670512"/>
                  <a:gd name="connsiteY15" fmla="*/ 970747 h 1474304"/>
                  <a:gd name="connsiteX16" fmla="*/ 183823 w 1670512"/>
                  <a:gd name="connsiteY16" fmla="*/ 1054695 h 1474304"/>
                  <a:gd name="connsiteX17" fmla="*/ 179084 w 1670512"/>
                  <a:gd name="connsiteY17" fmla="*/ 1427721 h 1474304"/>
                  <a:gd name="connsiteX18" fmla="*/ 168252 w 1670512"/>
                  <a:gd name="connsiteY18" fmla="*/ 1470372 h 1474304"/>
                  <a:gd name="connsiteX19" fmla="*/ 135079 w 1670512"/>
                  <a:gd name="connsiteY19" fmla="*/ 1448031 h 1474304"/>
                  <a:gd name="connsiteX20" fmla="*/ 98521 w 1670512"/>
                  <a:gd name="connsiteY20" fmla="*/ 1338358 h 1474304"/>
                  <a:gd name="connsiteX21" fmla="*/ 45715 w 1670512"/>
                  <a:gd name="connsiteY21" fmla="*/ 1207020 h 1474304"/>
                  <a:gd name="connsiteX22" fmla="*/ 30144 w 1670512"/>
                  <a:gd name="connsiteY22" fmla="*/ 1168431 h 1474304"/>
                  <a:gd name="connsiteX23" fmla="*/ 9834 w 1670512"/>
                  <a:gd name="connsiteY23" fmla="*/ 1005951 h 1474304"/>
                  <a:gd name="connsiteX24" fmla="*/ 5095 w 1670512"/>
                  <a:gd name="connsiteY24" fmla="*/ 708071 h 1474304"/>
                  <a:gd name="connsiteX25" fmla="*/ 79565 w 1670512"/>
                  <a:gd name="connsiteY25" fmla="*/ 460290 h 1474304"/>
                  <a:gd name="connsiteX26" fmla="*/ 276572 w 1670512"/>
                  <a:gd name="connsiteY26" fmla="*/ 266668 h 1474304"/>
                  <a:gd name="connsiteX27" fmla="*/ 336825 w 1670512"/>
                  <a:gd name="connsiteY27" fmla="*/ 214539 h 1474304"/>
                  <a:gd name="connsiteX28" fmla="*/ 623872 w 1670512"/>
                  <a:gd name="connsiteY28" fmla="*/ 39873 h 1474304"/>
                  <a:gd name="connsiteX29" fmla="*/ 1110635 w 1670512"/>
                  <a:gd name="connsiteY29" fmla="*/ 42581 h 1474304"/>
                  <a:gd name="connsiteX30" fmla="*/ 1407160 w 1670512"/>
                  <a:gd name="connsiteY30" fmla="*/ 222663 h 1474304"/>
                  <a:gd name="connsiteX31" fmla="*/ 1596043 w 1670512"/>
                  <a:gd name="connsiteY31" fmla="*/ 500233 h 1474304"/>
                  <a:gd name="connsiteX32" fmla="*/ 1596043 w 1670512"/>
                  <a:gd name="connsiteY32" fmla="*/ 500233 h 147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670512" h="1474304">
                    <a:moveTo>
                      <a:pt x="1596043" y="500233"/>
                    </a:moveTo>
                    <a:cubicBezTo>
                      <a:pt x="1606875" y="551685"/>
                      <a:pt x="1626508" y="601106"/>
                      <a:pt x="1629216" y="653235"/>
                    </a:cubicBezTo>
                    <a:cubicBezTo>
                      <a:pt x="1633955" y="735151"/>
                      <a:pt x="1652234" y="788634"/>
                      <a:pt x="1648172" y="875967"/>
                    </a:cubicBezTo>
                    <a:cubicBezTo>
                      <a:pt x="1662389" y="938251"/>
                      <a:pt x="1646141" y="1004597"/>
                      <a:pt x="1670512" y="1066204"/>
                    </a:cubicBezTo>
                    <a:cubicBezTo>
                      <a:pt x="1615676" y="1167077"/>
                      <a:pt x="1610260" y="1280813"/>
                      <a:pt x="1590627" y="1390486"/>
                    </a:cubicBezTo>
                    <a:cubicBezTo>
                      <a:pt x="1587919" y="1406057"/>
                      <a:pt x="1589950" y="1425013"/>
                      <a:pt x="1568963" y="1430429"/>
                    </a:cubicBezTo>
                    <a:cubicBezTo>
                      <a:pt x="1535113" y="1383716"/>
                      <a:pt x="1530374" y="1281490"/>
                      <a:pt x="1529697" y="1267950"/>
                    </a:cubicBezTo>
                    <a:cubicBezTo>
                      <a:pt x="1527666" y="1191449"/>
                      <a:pt x="1499232" y="1128488"/>
                      <a:pt x="1441010" y="1079067"/>
                    </a:cubicBezTo>
                    <a:cubicBezTo>
                      <a:pt x="1390236" y="1035062"/>
                      <a:pt x="1377372" y="974809"/>
                      <a:pt x="1377372" y="912525"/>
                    </a:cubicBezTo>
                    <a:cubicBezTo>
                      <a:pt x="1377372" y="835347"/>
                      <a:pt x="1347584" y="773740"/>
                      <a:pt x="1292071" y="722288"/>
                    </a:cubicBezTo>
                    <a:cubicBezTo>
                      <a:pt x="1208799" y="645787"/>
                      <a:pt x="1112666" y="595013"/>
                      <a:pt x="998253" y="583504"/>
                    </a:cubicBezTo>
                    <a:cubicBezTo>
                      <a:pt x="982682" y="581473"/>
                      <a:pt x="832388" y="582827"/>
                      <a:pt x="815463" y="583504"/>
                    </a:cubicBezTo>
                    <a:cubicBezTo>
                      <a:pt x="678032" y="593659"/>
                      <a:pt x="543987" y="615323"/>
                      <a:pt x="409941" y="648495"/>
                    </a:cubicBezTo>
                    <a:cubicBezTo>
                      <a:pt x="372029" y="657296"/>
                      <a:pt x="336148" y="673544"/>
                      <a:pt x="300267" y="687084"/>
                    </a:cubicBezTo>
                    <a:cubicBezTo>
                      <a:pt x="247461" y="708071"/>
                      <a:pt x="216996" y="752076"/>
                      <a:pt x="187208" y="796758"/>
                    </a:cubicBezTo>
                    <a:cubicBezTo>
                      <a:pt x="159451" y="838055"/>
                      <a:pt x="187885" y="953822"/>
                      <a:pt x="187208" y="970747"/>
                    </a:cubicBezTo>
                    <a:cubicBezTo>
                      <a:pt x="179084" y="992411"/>
                      <a:pt x="189239" y="1031677"/>
                      <a:pt x="183823" y="1054695"/>
                    </a:cubicBezTo>
                    <a:cubicBezTo>
                      <a:pt x="156066" y="1179263"/>
                      <a:pt x="166221" y="1302477"/>
                      <a:pt x="179084" y="1427721"/>
                    </a:cubicBezTo>
                    <a:cubicBezTo>
                      <a:pt x="181115" y="1443292"/>
                      <a:pt x="179761" y="1457509"/>
                      <a:pt x="168252" y="1470372"/>
                    </a:cubicBezTo>
                    <a:cubicBezTo>
                      <a:pt x="143880" y="1483235"/>
                      <a:pt x="140495" y="1461571"/>
                      <a:pt x="135079" y="1448031"/>
                    </a:cubicBezTo>
                    <a:cubicBezTo>
                      <a:pt x="120862" y="1412150"/>
                      <a:pt x="109353" y="1374915"/>
                      <a:pt x="98521" y="1338358"/>
                    </a:cubicBezTo>
                    <a:cubicBezTo>
                      <a:pt x="84981" y="1292322"/>
                      <a:pt x="74149" y="1245609"/>
                      <a:pt x="45715" y="1207020"/>
                    </a:cubicBezTo>
                    <a:cubicBezTo>
                      <a:pt x="39622" y="1198219"/>
                      <a:pt x="26759" y="1179263"/>
                      <a:pt x="30144" y="1168431"/>
                    </a:cubicBezTo>
                    <a:cubicBezTo>
                      <a:pt x="21343" y="1110886"/>
                      <a:pt x="18635" y="1064173"/>
                      <a:pt x="9834" y="1005951"/>
                    </a:cubicBezTo>
                    <a:cubicBezTo>
                      <a:pt x="4418" y="963300"/>
                      <a:pt x="-6414" y="768324"/>
                      <a:pt x="5095" y="708071"/>
                    </a:cubicBezTo>
                    <a:cubicBezTo>
                      <a:pt x="15250" y="620739"/>
                      <a:pt x="40299" y="538822"/>
                      <a:pt x="79565" y="460290"/>
                    </a:cubicBezTo>
                    <a:cubicBezTo>
                      <a:pt x="124247" y="372957"/>
                      <a:pt x="189916" y="308642"/>
                      <a:pt x="276572" y="266668"/>
                    </a:cubicBezTo>
                    <a:cubicBezTo>
                      <a:pt x="304329" y="258544"/>
                      <a:pt x="321254" y="236880"/>
                      <a:pt x="336825" y="214539"/>
                    </a:cubicBezTo>
                    <a:cubicBezTo>
                      <a:pt x="395724" y="126529"/>
                      <a:pt x="527739" y="75077"/>
                      <a:pt x="623872" y="39873"/>
                    </a:cubicBezTo>
                    <a:cubicBezTo>
                      <a:pt x="786352" y="-6840"/>
                      <a:pt x="949508" y="-20380"/>
                      <a:pt x="1110635" y="42581"/>
                    </a:cubicBezTo>
                    <a:cubicBezTo>
                      <a:pt x="1220308" y="85232"/>
                      <a:pt x="1320504" y="142777"/>
                      <a:pt x="1407160" y="222663"/>
                    </a:cubicBezTo>
                    <a:cubicBezTo>
                      <a:pt x="1474860" y="272084"/>
                      <a:pt x="1562870" y="422378"/>
                      <a:pt x="1596043" y="500233"/>
                    </a:cubicBezTo>
                    <a:lnTo>
                      <a:pt x="1596043" y="500233"/>
                    </a:lnTo>
                    <a:close/>
                  </a:path>
                </a:pathLst>
              </a:custGeom>
              <a:solidFill>
                <a:srgbClr val="735345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</p:grpSp>
        <p:grpSp>
          <p:nvGrpSpPr>
            <p:cNvPr id="449" name="Group 158">
              <a:extLst>
                <a:ext uri="{FF2B5EF4-FFF2-40B4-BE49-F238E27FC236}">
                  <a16:creationId xmlns:a16="http://schemas.microsoft.com/office/drawing/2014/main" id="{052BC95A-6F73-4C2C-8E43-B91E9BFE483D}"/>
                </a:ext>
              </a:extLst>
            </p:cNvPr>
            <p:cNvGrpSpPr/>
            <p:nvPr/>
          </p:nvGrpSpPr>
          <p:grpSpPr>
            <a:xfrm>
              <a:off x="7648703" y="3613519"/>
              <a:ext cx="4378442" cy="2536284"/>
              <a:chOff x="7648703" y="3613519"/>
              <a:chExt cx="4378442" cy="2536284"/>
            </a:xfrm>
          </p:grpSpPr>
          <p:sp>
            <p:nvSpPr>
              <p:cNvPr id="467" name="Freeform: Shape 176">
                <a:extLst>
                  <a:ext uri="{FF2B5EF4-FFF2-40B4-BE49-F238E27FC236}">
                    <a16:creationId xmlns:a16="http://schemas.microsoft.com/office/drawing/2014/main" id="{1AC37107-CC12-4C95-8231-C2FFC1209729}"/>
                  </a:ext>
                </a:extLst>
              </p:cNvPr>
              <p:cNvSpPr/>
              <p:nvPr/>
            </p:nvSpPr>
            <p:spPr>
              <a:xfrm>
                <a:off x="7690873" y="3613519"/>
                <a:ext cx="4335402" cy="2522603"/>
              </a:xfrm>
              <a:custGeom>
                <a:avLst/>
                <a:gdLst>
                  <a:gd name="connsiteX0" fmla="*/ 6344994 w 6528460"/>
                  <a:gd name="connsiteY0" fmla="*/ 2262547 h 3818030"/>
                  <a:gd name="connsiteX1" fmla="*/ 6144602 w 6528460"/>
                  <a:gd name="connsiteY1" fmla="*/ 1972792 h 3818030"/>
                  <a:gd name="connsiteX2" fmla="*/ 5445939 w 6528460"/>
                  <a:gd name="connsiteY2" fmla="*/ 890270 h 3818030"/>
                  <a:gd name="connsiteX3" fmla="*/ 5229977 w 6528460"/>
                  <a:gd name="connsiteY3" fmla="*/ 680401 h 3818030"/>
                  <a:gd name="connsiteX4" fmla="*/ 3865824 w 6528460"/>
                  <a:gd name="connsiteY4" fmla="*/ 107660 h 3818030"/>
                  <a:gd name="connsiteX5" fmla="*/ 3766982 w 6528460"/>
                  <a:gd name="connsiteY5" fmla="*/ 35898 h 3818030"/>
                  <a:gd name="connsiteX6" fmla="*/ 3748702 w 6528460"/>
                  <a:gd name="connsiteY6" fmla="*/ 16 h 3818030"/>
                  <a:gd name="connsiteX7" fmla="*/ 3731777 w 6528460"/>
                  <a:gd name="connsiteY7" fmla="*/ 16 h 3818030"/>
                  <a:gd name="connsiteX8" fmla="*/ 3712145 w 6528460"/>
                  <a:gd name="connsiteY8" fmla="*/ 32513 h 3818030"/>
                  <a:gd name="connsiteX9" fmla="*/ 3653923 w 6528460"/>
                  <a:gd name="connsiteY9" fmla="*/ 195669 h 3818030"/>
                  <a:gd name="connsiteX10" fmla="*/ 3180023 w 6528460"/>
                  <a:gd name="connsiteY10" fmla="*/ 645874 h 3818030"/>
                  <a:gd name="connsiteX11" fmla="*/ 3076443 w 6528460"/>
                  <a:gd name="connsiteY11" fmla="*/ 645874 h 3818030"/>
                  <a:gd name="connsiteX12" fmla="*/ 2645871 w 6528460"/>
                  <a:gd name="connsiteY12" fmla="*/ 100212 h 3818030"/>
                  <a:gd name="connsiteX13" fmla="*/ 2621499 w 6528460"/>
                  <a:gd name="connsiteY13" fmla="*/ 72455 h 3818030"/>
                  <a:gd name="connsiteX14" fmla="*/ 2594420 w 6528460"/>
                  <a:gd name="connsiteY14" fmla="*/ 137447 h 3818030"/>
                  <a:gd name="connsiteX15" fmla="*/ 2517919 w 6528460"/>
                  <a:gd name="connsiteY15" fmla="*/ 216656 h 3818030"/>
                  <a:gd name="connsiteX16" fmla="*/ 2366271 w 6528460"/>
                  <a:gd name="connsiteY16" fmla="*/ 254568 h 3818030"/>
                  <a:gd name="connsiteX17" fmla="*/ 2113750 w 6528460"/>
                  <a:gd name="connsiteY17" fmla="*/ 353410 h 3818030"/>
                  <a:gd name="connsiteX18" fmla="*/ 1872738 w 6528460"/>
                  <a:gd name="connsiteY18" fmla="*/ 467823 h 3818030"/>
                  <a:gd name="connsiteX19" fmla="*/ 1704843 w 6528460"/>
                  <a:gd name="connsiteY19" fmla="*/ 524691 h 3818030"/>
                  <a:gd name="connsiteX20" fmla="*/ 1379883 w 6528460"/>
                  <a:gd name="connsiteY20" fmla="*/ 749455 h 3818030"/>
                  <a:gd name="connsiteX21" fmla="*/ 1064402 w 6528460"/>
                  <a:gd name="connsiteY21" fmla="*/ 1079153 h 3818030"/>
                  <a:gd name="connsiteX22" fmla="*/ 826098 w 6528460"/>
                  <a:gd name="connsiteY22" fmla="*/ 1349953 h 3818030"/>
                  <a:gd name="connsiteX23" fmla="*/ 475413 w 6528460"/>
                  <a:gd name="connsiteY23" fmla="*/ 2016120 h 3818030"/>
                  <a:gd name="connsiteX24" fmla="*/ 254034 w 6528460"/>
                  <a:gd name="connsiteY24" fmla="*/ 2419611 h 3818030"/>
                  <a:gd name="connsiteX25" fmla="*/ 87492 w 6528460"/>
                  <a:gd name="connsiteY25" fmla="*/ 3492655 h 3818030"/>
                  <a:gd name="connsiteX26" fmla="*/ 2057559 w 6528460"/>
                  <a:gd name="connsiteY26" fmla="*/ 3477084 h 3818030"/>
                  <a:gd name="connsiteX27" fmla="*/ 3437283 w 6528460"/>
                  <a:gd name="connsiteY27" fmla="*/ 3564416 h 3818030"/>
                  <a:gd name="connsiteX28" fmla="*/ 4198230 w 6528460"/>
                  <a:gd name="connsiteY28" fmla="*/ 3807459 h 3818030"/>
                  <a:gd name="connsiteX29" fmla="*/ 4395914 w 6528460"/>
                  <a:gd name="connsiteY29" fmla="*/ 3798658 h 3818030"/>
                  <a:gd name="connsiteX30" fmla="*/ 5188003 w 6528460"/>
                  <a:gd name="connsiteY30" fmla="*/ 3708617 h 3818030"/>
                  <a:gd name="connsiteX31" fmla="*/ 5982799 w 6528460"/>
                  <a:gd name="connsiteY31" fmla="*/ 3600297 h 3818030"/>
                  <a:gd name="connsiteX32" fmla="*/ 6208240 w 6528460"/>
                  <a:gd name="connsiteY32" fmla="*/ 3570510 h 3818030"/>
                  <a:gd name="connsiteX33" fmla="*/ 6409986 w 6528460"/>
                  <a:gd name="connsiteY33" fmla="*/ 3411415 h 3818030"/>
                  <a:gd name="connsiteX34" fmla="*/ 6495288 w 6528460"/>
                  <a:gd name="connsiteY34" fmla="*/ 3106088 h 3818030"/>
                  <a:gd name="connsiteX35" fmla="*/ 6528461 w 6528460"/>
                  <a:gd name="connsiteY35" fmla="*/ 2878617 h 3818030"/>
                  <a:gd name="connsiteX36" fmla="*/ 6344994 w 6528460"/>
                  <a:gd name="connsiteY36" fmla="*/ 2262547 h 3818030"/>
                  <a:gd name="connsiteX37" fmla="*/ 6344994 w 6528460"/>
                  <a:gd name="connsiteY37" fmla="*/ 2262547 h 3818030"/>
                  <a:gd name="connsiteX0" fmla="*/ 6344994 w 6528462"/>
                  <a:gd name="connsiteY0" fmla="*/ 2262547 h 3798693"/>
                  <a:gd name="connsiteX1" fmla="*/ 6144602 w 6528462"/>
                  <a:gd name="connsiteY1" fmla="*/ 1972792 h 3798693"/>
                  <a:gd name="connsiteX2" fmla="*/ 5445939 w 6528462"/>
                  <a:gd name="connsiteY2" fmla="*/ 890270 h 3798693"/>
                  <a:gd name="connsiteX3" fmla="*/ 5229977 w 6528462"/>
                  <a:gd name="connsiteY3" fmla="*/ 680401 h 3798693"/>
                  <a:gd name="connsiteX4" fmla="*/ 3865824 w 6528462"/>
                  <a:gd name="connsiteY4" fmla="*/ 107660 h 3798693"/>
                  <a:gd name="connsiteX5" fmla="*/ 3766982 w 6528462"/>
                  <a:gd name="connsiteY5" fmla="*/ 35898 h 3798693"/>
                  <a:gd name="connsiteX6" fmla="*/ 3748702 w 6528462"/>
                  <a:gd name="connsiteY6" fmla="*/ 16 h 3798693"/>
                  <a:gd name="connsiteX7" fmla="*/ 3731777 w 6528462"/>
                  <a:gd name="connsiteY7" fmla="*/ 16 h 3798693"/>
                  <a:gd name="connsiteX8" fmla="*/ 3712145 w 6528462"/>
                  <a:gd name="connsiteY8" fmla="*/ 32513 h 3798693"/>
                  <a:gd name="connsiteX9" fmla="*/ 3653923 w 6528462"/>
                  <a:gd name="connsiteY9" fmla="*/ 195669 h 3798693"/>
                  <a:gd name="connsiteX10" fmla="*/ 3180023 w 6528462"/>
                  <a:gd name="connsiteY10" fmla="*/ 645874 h 3798693"/>
                  <a:gd name="connsiteX11" fmla="*/ 3076443 w 6528462"/>
                  <a:gd name="connsiteY11" fmla="*/ 645874 h 3798693"/>
                  <a:gd name="connsiteX12" fmla="*/ 2645871 w 6528462"/>
                  <a:gd name="connsiteY12" fmla="*/ 100212 h 3798693"/>
                  <a:gd name="connsiteX13" fmla="*/ 2621499 w 6528462"/>
                  <a:gd name="connsiteY13" fmla="*/ 72455 h 3798693"/>
                  <a:gd name="connsiteX14" fmla="*/ 2594420 w 6528462"/>
                  <a:gd name="connsiteY14" fmla="*/ 137447 h 3798693"/>
                  <a:gd name="connsiteX15" fmla="*/ 2517919 w 6528462"/>
                  <a:gd name="connsiteY15" fmla="*/ 216656 h 3798693"/>
                  <a:gd name="connsiteX16" fmla="*/ 2366271 w 6528462"/>
                  <a:gd name="connsiteY16" fmla="*/ 254568 h 3798693"/>
                  <a:gd name="connsiteX17" fmla="*/ 2113750 w 6528462"/>
                  <a:gd name="connsiteY17" fmla="*/ 353410 h 3798693"/>
                  <a:gd name="connsiteX18" fmla="*/ 1872738 w 6528462"/>
                  <a:gd name="connsiteY18" fmla="*/ 467823 h 3798693"/>
                  <a:gd name="connsiteX19" fmla="*/ 1704843 w 6528462"/>
                  <a:gd name="connsiteY19" fmla="*/ 524691 h 3798693"/>
                  <a:gd name="connsiteX20" fmla="*/ 1379883 w 6528462"/>
                  <a:gd name="connsiteY20" fmla="*/ 749455 h 3798693"/>
                  <a:gd name="connsiteX21" fmla="*/ 1064402 w 6528462"/>
                  <a:gd name="connsiteY21" fmla="*/ 1079153 h 3798693"/>
                  <a:gd name="connsiteX22" fmla="*/ 826098 w 6528462"/>
                  <a:gd name="connsiteY22" fmla="*/ 1349953 h 3798693"/>
                  <a:gd name="connsiteX23" fmla="*/ 475413 w 6528462"/>
                  <a:gd name="connsiteY23" fmla="*/ 2016120 h 3798693"/>
                  <a:gd name="connsiteX24" fmla="*/ 254034 w 6528462"/>
                  <a:gd name="connsiteY24" fmla="*/ 2419611 h 3798693"/>
                  <a:gd name="connsiteX25" fmla="*/ 87492 w 6528462"/>
                  <a:gd name="connsiteY25" fmla="*/ 3492655 h 3798693"/>
                  <a:gd name="connsiteX26" fmla="*/ 2057559 w 6528462"/>
                  <a:gd name="connsiteY26" fmla="*/ 3477084 h 3798693"/>
                  <a:gd name="connsiteX27" fmla="*/ 3437283 w 6528462"/>
                  <a:gd name="connsiteY27" fmla="*/ 3564416 h 3798693"/>
                  <a:gd name="connsiteX28" fmla="*/ 4299808 w 6528462"/>
                  <a:gd name="connsiteY28" fmla="*/ 3626876 h 3798693"/>
                  <a:gd name="connsiteX29" fmla="*/ 4395914 w 6528462"/>
                  <a:gd name="connsiteY29" fmla="*/ 3798658 h 3798693"/>
                  <a:gd name="connsiteX30" fmla="*/ 5188003 w 6528462"/>
                  <a:gd name="connsiteY30" fmla="*/ 3708617 h 3798693"/>
                  <a:gd name="connsiteX31" fmla="*/ 5982799 w 6528462"/>
                  <a:gd name="connsiteY31" fmla="*/ 3600297 h 3798693"/>
                  <a:gd name="connsiteX32" fmla="*/ 6208240 w 6528462"/>
                  <a:gd name="connsiteY32" fmla="*/ 3570510 h 3798693"/>
                  <a:gd name="connsiteX33" fmla="*/ 6409986 w 6528462"/>
                  <a:gd name="connsiteY33" fmla="*/ 3411415 h 3798693"/>
                  <a:gd name="connsiteX34" fmla="*/ 6495288 w 6528462"/>
                  <a:gd name="connsiteY34" fmla="*/ 3106088 h 3798693"/>
                  <a:gd name="connsiteX35" fmla="*/ 6528461 w 6528462"/>
                  <a:gd name="connsiteY35" fmla="*/ 2878617 h 3798693"/>
                  <a:gd name="connsiteX36" fmla="*/ 6344994 w 6528462"/>
                  <a:gd name="connsiteY36" fmla="*/ 2262547 h 3798693"/>
                  <a:gd name="connsiteX37" fmla="*/ 6344994 w 6528462"/>
                  <a:gd name="connsiteY37" fmla="*/ 2262547 h 3798693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2057559 w 6528460"/>
                  <a:gd name="connsiteY26" fmla="*/ 3477084 h 3798658"/>
                  <a:gd name="connsiteX27" fmla="*/ 3437283 w 6528460"/>
                  <a:gd name="connsiteY27" fmla="*/ 3564416 h 3798658"/>
                  <a:gd name="connsiteX28" fmla="*/ 4395914 w 6528460"/>
                  <a:gd name="connsiteY28" fmla="*/ 3798658 h 3798658"/>
                  <a:gd name="connsiteX29" fmla="*/ 5188003 w 6528460"/>
                  <a:gd name="connsiteY29" fmla="*/ 3708617 h 3798658"/>
                  <a:gd name="connsiteX30" fmla="*/ 5982799 w 6528460"/>
                  <a:gd name="connsiteY30" fmla="*/ 3600297 h 3798658"/>
                  <a:gd name="connsiteX31" fmla="*/ 6208240 w 6528460"/>
                  <a:gd name="connsiteY31" fmla="*/ 3570510 h 3798658"/>
                  <a:gd name="connsiteX32" fmla="*/ 6409986 w 6528460"/>
                  <a:gd name="connsiteY32" fmla="*/ 3411415 h 3798658"/>
                  <a:gd name="connsiteX33" fmla="*/ 6495288 w 6528460"/>
                  <a:gd name="connsiteY33" fmla="*/ 3106088 h 3798658"/>
                  <a:gd name="connsiteX34" fmla="*/ 6528461 w 6528460"/>
                  <a:gd name="connsiteY34" fmla="*/ 2878617 h 3798658"/>
                  <a:gd name="connsiteX35" fmla="*/ 6344994 w 6528460"/>
                  <a:gd name="connsiteY35" fmla="*/ 2262547 h 3798658"/>
                  <a:gd name="connsiteX36" fmla="*/ 6344994 w 6528460"/>
                  <a:gd name="connsiteY36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2057559 w 6528462"/>
                  <a:gd name="connsiteY26" fmla="*/ 3477084 h 3798658"/>
                  <a:gd name="connsiteX27" fmla="*/ 3437283 w 6528462"/>
                  <a:gd name="connsiteY27" fmla="*/ 3564416 h 3798658"/>
                  <a:gd name="connsiteX28" fmla="*/ 4395914 w 6528462"/>
                  <a:gd name="connsiteY28" fmla="*/ 3798658 h 3798658"/>
                  <a:gd name="connsiteX29" fmla="*/ 5188003 w 6528462"/>
                  <a:gd name="connsiteY29" fmla="*/ 3708617 h 3798658"/>
                  <a:gd name="connsiteX30" fmla="*/ 5982799 w 6528462"/>
                  <a:gd name="connsiteY30" fmla="*/ 3600297 h 3798658"/>
                  <a:gd name="connsiteX31" fmla="*/ 6208240 w 6528462"/>
                  <a:gd name="connsiteY31" fmla="*/ 3570510 h 3798658"/>
                  <a:gd name="connsiteX32" fmla="*/ 6409986 w 6528462"/>
                  <a:gd name="connsiteY32" fmla="*/ 3411415 h 3798658"/>
                  <a:gd name="connsiteX33" fmla="*/ 6495288 w 6528462"/>
                  <a:gd name="connsiteY33" fmla="*/ 3106088 h 3798658"/>
                  <a:gd name="connsiteX34" fmla="*/ 6528461 w 6528462"/>
                  <a:gd name="connsiteY34" fmla="*/ 2878617 h 3798658"/>
                  <a:gd name="connsiteX35" fmla="*/ 6344994 w 6528462"/>
                  <a:gd name="connsiteY35" fmla="*/ 2262547 h 3798658"/>
                  <a:gd name="connsiteX36" fmla="*/ 6344994 w 6528462"/>
                  <a:gd name="connsiteY36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2061322 w 6528460"/>
                  <a:gd name="connsiteY26" fmla="*/ 3270167 h 3798658"/>
                  <a:gd name="connsiteX27" fmla="*/ 3437283 w 6528460"/>
                  <a:gd name="connsiteY27" fmla="*/ 3564416 h 3798658"/>
                  <a:gd name="connsiteX28" fmla="*/ 4395914 w 6528460"/>
                  <a:gd name="connsiteY28" fmla="*/ 3798658 h 3798658"/>
                  <a:gd name="connsiteX29" fmla="*/ 5188003 w 6528460"/>
                  <a:gd name="connsiteY29" fmla="*/ 3708617 h 3798658"/>
                  <a:gd name="connsiteX30" fmla="*/ 5982799 w 6528460"/>
                  <a:gd name="connsiteY30" fmla="*/ 3600297 h 3798658"/>
                  <a:gd name="connsiteX31" fmla="*/ 6208240 w 6528460"/>
                  <a:gd name="connsiteY31" fmla="*/ 3570510 h 3798658"/>
                  <a:gd name="connsiteX32" fmla="*/ 6409986 w 6528460"/>
                  <a:gd name="connsiteY32" fmla="*/ 3411415 h 3798658"/>
                  <a:gd name="connsiteX33" fmla="*/ 6495288 w 6528460"/>
                  <a:gd name="connsiteY33" fmla="*/ 3106088 h 3798658"/>
                  <a:gd name="connsiteX34" fmla="*/ 6528461 w 6528460"/>
                  <a:gd name="connsiteY34" fmla="*/ 2878617 h 3798658"/>
                  <a:gd name="connsiteX35" fmla="*/ 6344994 w 6528460"/>
                  <a:gd name="connsiteY35" fmla="*/ 2262547 h 3798658"/>
                  <a:gd name="connsiteX36" fmla="*/ 6344994 w 6528460"/>
                  <a:gd name="connsiteY36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2262344 w 6528462"/>
                  <a:gd name="connsiteY26" fmla="*/ 3500256 h 3798658"/>
                  <a:gd name="connsiteX27" fmla="*/ 2061322 w 6528462"/>
                  <a:gd name="connsiteY27" fmla="*/ 3270167 h 3798658"/>
                  <a:gd name="connsiteX28" fmla="*/ 3437283 w 6528462"/>
                  <a:gd name="connsiteY28" fmla="*/ 356441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596444 w 6528460"/>
                  <a:gd name="connsiteY26" fmla="*/ 3534115 h 3798658"/>
                  <a:gd name="connsiteX27" fmla="*/ 2061322 w 6528460"/>
                  <a:gd name="connsiteY27" fmla="*/ 3270167 h 3798658"/>
                  <a:gd name="connsiteX28" fmla="*/ 3437283 w 6528460"/>
                  <a:gd name="connsiteY28" fmla="*/ 3564416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596444 w 6528462"/>
                  <a:gd name="connsiteY26" fmla="*/ 3534115 h 3798658"/>
                  <a:gd name="connsiteX27" fmla="*/ 2061322 w 6528462"/>
                  <a:gd name="connsiteY27" fmla="*/ 3270167 h 3798658"/>
                  <a:gd name="connsiteX28" fmla="*/ 3437283 w 6528462"/>
                  <a:gd name="connsiteY28" fmla="*/ 356441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596444 w 6528460"/>
                  <a:gd name="connsiteY26" fmla="*/ 3534115 h 3798658"/>
                  <a:gd name="connsiteX27" fmla="*/ 2061322 w 6528460"/>
                  <a:gd name="connsiteY27" fmla="*/ 3270167 h 3798658"/>
                  <a:gd name="connsiteX28" fmla="*/ 3437283 w 6528460"/>
                  <a:gd name="connsiteY28" fmla="*/ 3564416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061322 w 6528462"/>
                  <a:gd name="connsiteY27" fmla="*/ 3270167 h 3798658"/>
                  <a:gd name="connsiteX28" fmla="*/ 3437283 w 6528462"/>
                  <a:gd name="connsiteY28" fmla="*/ 356441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399917 w 6528460"/>
                  <a:gd name="connsiteY27" fmla="*/ 3503420 h 3798658"/>
                  <a:gd name="connsiteX28" fmla="*/ 3437283 w 6528460"/>
                  <a:gd name="connsiteY28" fmla="*/ 3564416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399917 w 6528462"/>
                  <a:gd name="connsiteY27" fmla="*/ 3503420 h 3798658"/>
                  <a:gd name="connsiteX28" fmla="*/ 3437283 w 6528462"/>
                  <a:gd name="connsiteY28" fmla="*/ 356441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399917 w 6528460"/>
                  <a:gd name="connsiteY27" fmla="*/ 3503420 h 3798658"/>
                  <a:gd name="connsiteX28" fmla="*/ 3719445 w 6528460"/>
                  <a:gd name="connsiteY28" fmla="*/ 3530555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399917 w 6528462"/>
                  <a:gd name="connsiteY27" fmla="*/ 3503420 h 3798658"/>
                  <a:gd name="connsiteX28" fmla="*/ 3617867 w 6528462"/>
                  <a:gd name="connsiteY28" fmla="*/ 3669754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830797"/>
                  <a:gd name="connsiteX1" fmla="*/ 6144602 w 6528460"/>
                  <a:gd name="connsiteY1" fmla="*/ 1972792 h 3830797"/>
                  <a:gd name="connsiteX2" fmla="*/ 5445939 w 6528460"/>
                  <a:gd name="connsiteY2" fmla="*/ 890270 h 3830797"/>
                  <a:gd name="connsiteX3" fmla="*/ 5229977 w 6528460"/>
                  <a:gd name="connsiteY3" fmla="*/ 680401 h 3830797"/>
                  <a:gd name="connsiteX4" fmla="*/ 3865824 w 6528460"/>
                  <a:gd name="connsiteY4" fmla="*/ 107660 h 3830797"/>
                  <a:gd name="connsiteX5" fmla="*/ 3766982 w 6528460"/>
                  <a:gd name="connsiteY5" fmla="*/ 35898 h 3830797"/>
                  <a:gd name="connsiteX6" fmla="*/ 3748702 w 6528460"/>
                  <a:gd name="connsiteY6" fmla="*/ 16 h 3830797"/>
                  <a:gd name="connsiteX7" fmla="*/ 3731777 w 6528460"/>
                  <a:gd name="connsiteY7" fmla="*/ 16 h 3830797"/>
                  <a:gd name="connsiteX8" fmla="*/ 3712145 w 6528460"/>
                  <a:gd name="connsiteY8" fmla="*/ 32513 h 3830797"/>
                  <a:gd name="connsiteX9" fmla="*/ 3653923 w 6528460"/>
                  <a:gd name="connsiteY9" fmla="*/ 195669 h 3830797"/>
                  <a:gd name="connsiteX10" fmla="*/ 3180023 w 6528460"/>
                  <a:gd name="connsiteY10" fmla="*/ 645874 h 3830797"/>
                  <a:gd name="connsiteX11" fmla="*/ 3076443 w 6528460"/>
                  <a:gd name="connsiteY11" fmla="*/ 645874 h 3830797"/>
                  <a:gd name="connsiteX12" fmla="*/ 2645871 w 6528460"/>
                  <a:gd name="connsiteY12" fmla="*/ 100212 h 3830797"/>
                  <a:gd name="connsiteX13" fmla="*/ 2621499 w 6528460"/>
                  <a:gd name="connsiteY13" fmla="*/ 72455 h 3830797"/>
                  <a:gd name="connsiteX14" fmla="*/ 2594420 w 6528460"/>
                  <a:gd name="connsiteY14" fmla="*/ 137447 h 3830797"/>
                  <a:gd name="connsiteX15" fmla="*/ 2517919 w 6528460"/>
                  <a:gd name="connsiteY15" fmla="*/ 216656 h 3830797"/>
                  <a:gd name="connsiteX16" fmla="*/ 2366271 w 6528460"/>
                  <a:gd name="connsiteY16" fmla="*/ 254568 h 3830797"/>
                  <a:gd name="connsiteX17" fmla="*/ 2113750 w 6528460"/>
                  <a:gd name="connsiteY17" fmla="*/ 353410 h 3830797"/>
                  <a:gd name="connsiteX18" fmla="*/ 1872738 w 6528460"/>
                  <a:gd name="connsiteY18" fmla="*/ 467823 h 3830797"/>
                  <a:gd name="connsiteX19" fmla="*/ 1704843 w 6528460"/>
                  <a:gd name="connsiteY19" fmla="*/ 524691 h 3830797"/>
                  <a:gd name="connsiteX20" fmla="*/ 1379883 w 6528460"/>
                  <a:gd name="connsiteY20" fmla="*/ 749455 h 3830797"/>
                  <a:gd name="connsiteX21" fmla="*/ 1064402 w 6528460"/>
                  <a:gd name="connsiteY21" fmla="*/ 1079153 h 3830797"/>
                  <a:gd name="connsiteX22" fmla="*/ 826098 w 6528460"/>
                  <a:gd name="connsiteY22" fmla="*/ 1349953 h 3830797"/>
                  <a:gd name="connsiteX23" fmla="*/ 475413 w 6528460"/>
                  <a:gd name="connsiteY23" fmla="*/ 2016120 h 3830797"/>
                  <a:gd name="connsiteX24" fmla="*/ 254034 w 6528460"/>
                  <a:gd name="connsiteY24" fmla="*/ 2419611 h 3830797"/>
                  <a:gd name="connsiteX25" fmla="*/ 87492 w 6528460"/>
                  <a:gd name="connsiteY25" fmla="*/ 3492655 h 3830797"/>
                  <a:gd name="connsiteX26" fmla="*/ 1600207 w 6528460"/>
                  <a:gd name="connsiteY26" fmla="*/ 3541638 h 3830797"/>
                  <a:gd name="connsiteX27" fmla="*/ 2399917 w 6528460"/>
                  <a:gd name="connsiteY27" fmla="*/ 3503420 h 3830797"/>
                  <a:gd name="connsiteX28" fmla="*/ 3617867 w 6528460"/>
                  <a:gd name="connsiteY28" fmla="*/ 3669754 h 3830797"/>
                  <a:gd name="connsiteX29" fmla="*/ 4395914 w 6528460"/>
                  <a:gd name="connsiteY29" fmla="*/ 3798658 h 3830797"/>
                  <a:gd name="connsiteX30" fmla="*/ 5188003 w 6528460"/>
                  <a:gd name="connsiteY30" fmla="*/ 3708617 h 3830797"/>
                  <a:gd name="connsiteX31" fmla="*/ 5982799 w 6528460"/>
                  <a:gd name="connsiteY31" fmla="*/ 3600297 h 3830797"/>
                  <a:gd name="connsiteX32" fmla="*/ 6208240 w 6528460"/>
                  <a:gd name="connsiteY32" fmla="*/ 3570510 h 3830797"/>
                  <a:gd name="connsiteX33" fmla="*/ 6409986 w 6528460"/>
                  <a:gd name="connsiteY33" fmla="*/ 3411415 h 3830797"/>
                  <a:gd name="connsiteX34" fmla="*/ 6495288 w 6528460"/>
                  <a:gd name="connsiteY34" fmla="*/ 3106088 h 3830797"/>
                  <a:gd name="connsiteX35" fmla="*/ 6528461 w 6528460"/>
                  <a:gd name="connsiteY35" fmla="*/ 2878617 h 3830797"/>
                  <a:gd name="connsiteX36" fmla="*/ 6344994 w 6528460"/>
                  <a:gd name="connsiteY36" fmla="*/ 2262547 h 3830797"/>
                  <a:gd name="connsiteX37" fmla="*/ 6344994 w 6528460"/>
                  <a:gd name="connsiteY37" fmla="*/ 2262547 h 3830797"/>
                  <a:gd name="connsiteX0" fmla="*/ 6344994 w 6528462"/>
                  <a:gd name="connsiteY0" fmla="*/ 2262547 h 3808279"/>
                  <a:gd name="connsiteX1" fmla="*/ 6144602 w 6528462"/>
                  <a:gd name="connsiteY1" fmla="*/ 1972792 h 3808279"/>
                  <a:gd name="connsiteX2" fmla="*/ 5445939 w 6528462"/>
                  <a:gd name="connsiteY2" fmla="*/ 890270 h 3808279"/>
                  <a:gd name="connsiteX3" fmla="*/ 5229977 w 6528462"/>
                  <a:gd name="connsiteY3" fmla="*/ 680401 h 3808279"/>
                  <a:gd name="connsiteX4" fmla="*/ 3865824 w 6528462"/>
                  <a:gd name="connsiteY4" fmla="*/ 107660 h 3808279"/>
                  <a:gd name="connsiteX5" fmla="*/ 3766982 w 6528462"/>
                  <a:gd name="connsiteY5" fmla="*/ 35898 h 3808279"/>
                  <a:gd name="connsiteX6" fmla="*/ 3748702 w 6528462"/>
                  <a:gd name="connsiteY6" fmla="*/ 16 h 3808279"/>
                  <a:gd name="connsiteX7" fmla="*/ 3731777 w 6528462"/>
                  <a:gd name="connsiteY7" fmla="*/ 16 h 3808279"/>
                  <a:gd name="connsiteX8" fmla="*/ 3712145 w 6528462"/>
                  <a:gd name="connsiteY8" fmla="*/ 32513 h 3808279"/>
                  <a:gd name="connsiteX9" fmla="*/ 3653923 w 6528462"/>
                  <a:gd name="connsiteY9" fmla="*/ 195669 h 3808279"/>
                  <a:gd name="connsiteX10" fmla="*/ 3180023 w 6528462"/>
                  <a:gd name="connsiteY10" fmla="*/ 645874 h 3808279"/>
                  <a:gd name="connsiteX11" fmla="*/ 3076443 w 6528462"/>
                  <a:gd name="connsiteY11" fmla="*/ 645874 h 3808279"/>
                  <a:gd name="connsiteX12" fmla="*/ 2645871 w 6528462"/>
                  <a:gd name="connsiteY12" fmla="*/ 100212 h 3808279"/>
                  <a:gd name="connsiteX13" fmla="*/ 2621499 w 6528462"/>
                  <a:gd name="connsiteY13" fmla="*/ 72455 h 3808279"/>
                  <a:gd name="connsiteX14" fmla="*/ 2594420 w 6528462"/>
                  <a:gd name="connsiteY14" fmla="*/ 137447 h 3808279"/>
                  <a:gd name="connsiteX15" fmla="*/ 2517919 w 6528462"/>
                  <a:gd name="connsiteY15" fmla="*/ 216656 h 3808279"/>
                  <a:gd name="connsiteX16" fmla="*/ 2366271 w 6528462"/>
                  <a:gd name="connsiteY16" fmla="*/ 254568 h 3808279"/>
                  <a:gd name="connsiteX17" fmla="*/ 2113750 w 6528462"/>
                  <a:gd name="connsiteY17" fmla="*/ 353410 h 3808279"/>
                  <a:gd name="connsiteX18" fmla="*/ 1872738 w 6528462"/>
                  <a:gd name="connsiteY18" fmla="*/ 467823 h 3808279"/>
                  <a:gd name="connsiteX19" fmla="*/ 1704843 w 6528462"/>
                  <a:gd name="connsiteY19" fmla="*/ 524691 h 3808279"/>
                  <a:gd name="connsiteX20" fmla="*/ 1379883 w 6528462"/>
                  <a:gd name="connsiteY20" fmla="*/ 749455 h 3808279"/>
                  <a:gd name="connsiteX21" fmla="*/ 1064402 w 6528462"/>
                  <a:gd name="connsiteY21" fmla="*/ 1079153 h 3808279"/>
                  <a:gd name="connsiteX22" fmla="*/ 826098 w 6528462"/>
                  <a:gd name="connsiteY22" fmla="*/ 1349953 h 3808279"/>
                  <a:gd name="connsiteX23" fmla="*/ 475413 w 6528462"/>
                  <a:gd name="connsiteY23" fmla="*/ 2016120 h 3808279"/>
                  <a:gd name="connsiteX24" fmla="*/ 254034 w 6528462"/>
                  <a:gd name="connsiteY24" fmla="*/ 2419611 h 3808279"/>
                  <a:gd name="connsiteX25" fmla="*/ 87492 w 6528462"/>
                  <a:gd name="connsiteY25" fmla="*/ 3492655 h 3808279"/>
                  <a:gd name="connsiteX26" fmla="*/ 1600207 w 6528462"/>
                  <a:gd name="connsiteY26" fmla="*/ 3541638 h 3808279"/>
                  <a:gd name="connsiteX27" fmla="*/ 2399917 w 6528462"/>
                  <a:gd name="connsiteY27" fmla="*/ 3503420 h 3808279"/>
                  <a:gd name="connsiteX28" fmla="*/ 3772116 w 6528462"/>
                  <a:gd name="connsiteY28" fmla="*/ 3624607 h 3808279"/>
                  <a:gd name="connsiteX29" fmla="*/ 4395914 w 6528462"/>
                  <a:gd name="connsiteY29" fmla="*/ 3798658 h 3808279"/>
                  <a:gd name="connsiteX30" fmla="*/ 5188003 w 6528462"/>
                  <a:gd name="connsiteY30" fmla="*/ 3708617 h 3808279"/>
                  <a:gd name="connsiteX31" fmla="*/ 5982799 w 6528462"/>
                  <a:gd name="connsiteY31" fmla="*/ 3600297 h 3808279"/>
                  <a:gd name="connsiteX32" fmla="*/ 6208240 w 6528462"/>
                  <a:gd name="connsiteY32" fmla="*/ 3570510 h 3808279"/>
                  <a:gd name="connsiteX33" fmla="*/ 6409986 w 6528462"/>
                  <a:gd name="connsiteY33" fmla="*/ 3411415 h 3808279"/>
                  <a:gd name="connsiteX34" fmla="*/ 6495288 w 6528462"/>
                  <a:gd name="connsiteY34" fmla="*/ 3106088 h 3808279"/>
                  <a:gd name="connsiteX35" fmla="*/ 6528461 w 6528462"/>
                  <a:gd name="connsiteY35" fmla="*/ 2878617 h 3808279"/>
                  <a:gd name="connsiteX36" fmla="*/ 6344994 w 6528462"/>
                  <a:gd name="connsiteY36" fmla="*/ 2262547 h 3808279"/>
                  <a:gd name="connsiteX37" fmla="*/ 6344994 w 6528462"/>
                  <a:gd name="connsiteY37" fmla="*/ 2262547 h 3808279"/>
                  <a:gd name="connsiteX0" fmla="*/ 6344994 w 6528460"/>
                  <a:gd name="connsiteY0" fmla="*/ 2262547 h 3808279"/>
                  <a:gd name="connsiteX1" fmla="*/ 6144602 w 6528460"/>
                  <a:gd name="connsiteY1" fmla="*/ 1972792 h 3808279"/>
                  <a:gd name="connsiteX2" fmla="*/ 5445939 w 6528460"/>
                  <a:gd name="connsiteY2" fmla="*/ 890270 h 3808279"/>
                  <a:gd name="connsiteX3" fmla="*/ 5229977 w 6528460"/>
                  <a:gd name="connsiteY3" fmla="*/ 680401 h 3808279"/>
                  <a:gd name="connsiteX4" fmla="*/ 3865824 w 6528460"/>
                  <a:gd name="connsiteY4" fmla="*/ 107660 h 3808279"/>
                  <a:gd name="connsiteX5" fmla="*/ 3766982 w 6528460"/>
                  <a:gd name="connsiteY5" fmla="*/ 35898 h 3808279"/>
                  <a:gd name="connsiteX6" fmla="*/ 3748702 w 6528460"/>
                  <a:gd name="connsiteY6" fmla="*/ 16 h 3808279"/>
                  <a:gd name="connsiteX7" fmla="*/ 3731777 w 6528460"/>
                  <a:gd name="connsiteY7" fmla="*/ 16 h 3808279"/>
                  <a:gd name="connsiteX8" fmla="*/ 3712145 w 6528460"/>
                  <a:gd name="connsiteY8" fmla="*/ 32513 h 3808279"/>
                  <a:gd name="connsiteX9" fmla="*/ 3653923 w 6528460"/>
                  <a:gd name="connsiteY9" fmla="*/ 195669 h 3808279"/>
                  <a:gd name="connsiteX10" fmla="*/ 3180023 w 6528460"/>
                  <a:gd name="connsiteY10" fmla="*/ 645874 h 3808279"/>
                  <a:gd name="connsiteX11" fmla="*/ 3076443 w 6528460"/>
                  <a:gd name="connsiteY11" fmla="*/ 645874 h 3808279"/>
                  <a:gd name="connsiteX12" fmla="*/ 2645871 w 6528460"/>
                  <a:gd name="connsiteY12" fmla="*/ 100212 h 3808279"/>
                  <a:gd name="connsiteX13" fmla="*/ 2621499 w 6528460"/>
                  <a:gd name="connsiteY13" fmla="*/ 72455 h 3808279"/>
                  <a:gd name="connsiteX14" fmla="*/ 2594420 w 6528460"/>
                  <a:gd name="connsiteY14" fmla="*/ 137447 h 3808279"/>
                  <a:gd name="connsiteX15" fmla="*/ 2517919 w 6528460"/>
                  <a:gd name="connsiteY15" fmla="*/ 216656 h 3808279"/>
                  <a:gd name="connsiteX16" fmla="*/ 2366271 w 6528460"/>
                  <a:gd name="connsiteY16" fmla="*/ 254568 h 3808279"/>
                  <a:gd name="connsiteX17" fmla="*/ 2113750 w 6528460"/>
                  <a:gd name="connsiteY17" fmla="*/ 353410 h 3808279"/>
                  <a:gd name="connsiteX18" fmla="*/ 1872738 w 6528460"/>
                  <a:gd name="connsiteY18" fmla="*/ 467823 h 3808279"/>
                  <a:gd name="connsiteX19" fmla="*/ 1704843 w 6528460"/>
                  <a:gd name="connsiteY19" fmla="*/ 524691 h 3808279"/>
                  <a:gd name="connsiteX20" fmla="*/ 1379883 w 6528460"/>
                  <a:gd name="connsiteY20" fmla="*/ 749455 h 3808279"/>
                  <a:gd name="connsiteX21" fmla="*/ 1064402 w 6528460"/>
                  <a:gd name="connsiteY21" fmla="*/ 1079153 h 3808279"/>
                  <a:gd name="connsiteX22" fmla="*/ 826098 w 6528460"/>
                  <a:gd name="connsiteY22" fmla="*/ 1349953 h 3808279"/>
                  <a:gd name="connsiteX23" fmla="*/ 475413 w 6528460"/>
                  <a:gd name="connsiteY23" fmla="*/ 2016120 h 3808279"/>
                  <a:gd name="connsiteX24" fmla="*/ 254034 w 6528460"/>
                  <a:gd name="connsiteY24" fmla="*/ 2419611 h 3808279"/>
                  <a:gd name="connsiteX25" fmla="*/ 87492 w 6528460"/>
                  <a:gd name="connsiteY25" fmla="*/ 3492655 h 3808279"/>
                  <a:gd name="connsiteX26" fmla="*/ 1600207 w 6528460"/>
                  <a:gd name="connsiteY26" fmla="*/ 3541638 h 3808279"/>
                  <a:gd name="connsiteX27" fmla="*/ 2399917 w 6528460"/>
                  <a:gd name="connsiteY27" fmla="*/ 3503420 h 3808279"/>
                  <a:gd name="connsiteX28" fmla="*/ 3772116 w 6528460"/>
                  <a:gd name="connsiteY28" fmla="*/ 3624607 h 3808279"/>
                  <a:gd name="connsiteX29" fmla="*/ 4395914 w 6528460"/>
                  <a:gd name="connsiteY29" fmla="*/ 3798658 h 3808279"/>
                  <a:gd name="connsiteX30" fmla="*/ 5188003 w 6528460"/>
                  <a:gd name="connsiteY30" fmla="*/ 3708617 h 3808279"/>
                  <a:gd name="connsiteX31" fmla="*/ 5982799 w 6528460"/>
                  <a:gd name="connsiteY31" fmla="*/ 3600297 h 3808279"/>
                  <a:gd name="connsiteX32" fmla="*/ 6208240 w 6528460"/>
                  <a:gd name="connsiteY32" fmla="*/ 3570510 h 3808279"/>
                  <a:gd name="connsiteX33" fmla="*/ 6409986 w 6528460"/>
                  <a:gd name="connsiteY33" fmla="*/ 3411415 h 3808279"/>
                  <a:gd name="connsiteX34" fmla="*/ 6495288 w 6528460"/>
                  <a:gd name="connsiteY34" fmla="*/ 3106088 h 3808279"/>
                  <a:gd name="connsiteX35" fmla="*/ 6528461 w 6528460"/>
                  <a:gd name="connsiteY35" fmla="*/ 2878617 h 3808279"/>
                  <a:gd name="connsiteX36" fmla="*/ 6344994 w 6528460"/>
                  <a:gd name="connsiteY36" fmla="*/ 2262547 h 3808279"/>
                  <a:gd name="connsiteX37" fmla="*/ 6344994 w 6528460"/>
                  <a:gd name="connsiteY37" fmla="*/ 2262547 h 3808279"/>
                  <a:gd name="connsiteX0" fmla="*/ 6344994 w 6528462"/>
                  <a:gd name="connsiteY0" fmla="*/ 2262547 h 3808279"/>
                  <a:gd name="connsiteX1" fmla="*/ 6144602 w 6528462"/>
                  <a:gd name="connsiteY1" fmla="*/ 1972792 h 3808279"/>
                  <a:gd name="connsiteX2" fmla="*/ 5445939 w 6528462"/>
                  <a:gd name="connsiteY2" fmla="*/ 890270 h 3808279"/>
                  <a:gd name="connsiteX3" fmla="*/ 5229977 w 6528462"/>
                  <a:gd name="connsiteY3" fmla="*/ 680401 h 3808279"/>
                  <a:gd name="connsiteX4" fmla="*/ 3865824 w 6528462"/>
                  <a:gd name="connsiteY4" fmla="*/ 107660 h 3808279"/>
                  <a:gd name="connsiteX5" fmla="*/ 3766982 w 6528462"/>
                  <a:gd name="connsiteY5" fmla="*/ 35898 h 3808279"/>
                  <a:gd name="connsiteX6" fmla="*/ 3748702 w 6528462"/>
                  <a:gd name="connsiteY6" fmla="*/ 16 h 3808279"/>
                  <a:gd name="connsiteX7" fmla="*/ 3731777 w 6528462"/>
                  <a:gd name="connsiteY7" fmla="*/ 16 h 3808279"/>
                  <a:gd name="connsiteX8" fmla="*/ 3712145 w 6528462"/>
                  <a:gd name="connsiteY8" fmla="*/ 32513 h 3808279"/>
                  <a:gd name="connsiteX9" fmla="*/ 3653923 w 6528462"/>
                  <a:gd name="connsiteY9" fmla="*/ 195669 h 3808279"/>
                  <a:gd name="connsiteX10" fmla="*/ 3180023 w 6528462"/>
                  <a:gd name="connsiteY10" fmla="*/ 645874 h 3808279"/>
                  <a:gd name="connsiteX11" fmla="*/ 3076443 w 6528462"/>
                  <a:gd name="connsiteY11" fmla="*/ 645874 h 3808279"/>
                  <a:gd name="connsiteX12" fmla="*/ 2645871 w 6528462"/>
                  <a:gd name="connsiteY12" fmla="*/ 100212 h 3808279"/>
                  <a:gd name="connsiteX13" fmla="*/ 2621499 w 6528462"/>
                  <a:gd name="connsiteY13" fmla="*/ 72455 h 3808279"/>
                  <a:gd name="connsiteX14" fmla="*/ 2594420 w 6528462"/>
                  <a:gd name="connsiteY14" fmla="*/ 137447 h 3808279"/>
                  <a:gd name="connsiteX15" fmla="*/ 2517919 w 6528462"/>
                  <a:gd name="connsiteY15" fmla="*/ 216656 h 3808279"/>
                  <a:gd name="connsiteX16" fmla="*/ 2366271 w 6528462"/>
                  <a:gd name="connsiteY16" fmla="*/ 254568 h 3808279"/>
                  <a:gd name="connsiteX17" fmla="*/ 2113750 w 6528462"/>
                  <a:gd name="connsiteY17" fmla="*/ 353410 h 3808279"/>
                  <a:gd name="connsiteX18" fmla="*/ 1872738 w 6528462"/>
                  <a:gd name="connsiteY18" fmla="*/ 467823 h 3808279"/>
                  <a:gd name="connsiteX19" fmla="*/ 1704843 w 6528462"/>
                  <a:gd name="connsiteY19" fmla="*/ 524691 h 3808279"/>
                  <a:gd name="connsiteX20" fmla="*/ 1379883 w 6528462"/>
                  <a:gd name="connsiteY20" fmla="*/ 749455 h 3808279"/>
                  <a:gd name="connsiteX21" fmla="*/ 1064402 w 6528462"/>
                  <a:gd name="connsiteY21" fmla="*/ 1079153 h 3808279"/>
                  <a:gd name="connsiteX22" fmla="*/ 826098 w 6528462"/>
                  <a:gd name="connsiteY22" fmla="*/ 1349953 h 3808279"/>
                  <a:gd name="connsiteX23" fmla="*/ 475413 w 6528462"/>
                  <a:gd name="connsiteY23" fmla="*/ 2016120 h 3808279"/>
                  <a:gd name="connsiteX24" fmla="*/ 254034 w 6528462"/>
                  <a:gd name="connsiteY24" fmla="*/ 2419611 h 3808279"/>
                  <a:gd name="connsiteX25" fmla="*/ 87492 w 6528462"/>
                  <a:gd name="connsiteY25" fmla="*/ 3492655 h 3808279"/>
                  <a:gd name="connsiteX26" fmla="*/ 1600207 w 6528462"/>
                  <a:gd name="connsiteY26" fmla="*/ 3541638 h 3808279"/>
                  <a:gd name="connsiteX27" fmla="*/ 2399917 w 6528462"/>
                  <a:gd name="connsiteY27" fmla="*/ 3503420 h 3808279"/>
                  <a:gd name="connsiteX28" fmla="*/ 3772116 w 6528462"/>
                  <a:gd name="connsiteY28" fmla="*/ 3624607 h 3808279"/>
                  <a:gd name="connsiteX29" fmla="*/ 4395914 w 6528462"/>
                  <a:gd name="connsiteY29" fmla="*/ 3798658 h 3808279"/>
                  <a:gd name="connsiteX30" fmla="*/ 5188003 w 6528462"/>
                  <a:gd name="connsiteY30" fmla="*/ 3708617 h 3808279"/>
                  <a:gd name="connsiteX31" fmla="*/ 5982799 w 6528462"/>
                  <a:gd name="connsiteY31" fmla="*/ 3600297 h 3808279"/>
                  <a:gd name="connsiteX32" fmla="*/ 6208240 w 6528462"/>
                  <a:gd name="connsiteY32" fmla="*/ 3570510 h 3808279"/>
                  <a:gd name="connsiteX33" fmla="*/ 6409986 w 6528462"/>
                  <a:gd name="connsiteY33" fmla="*/ 3411415 h 3808279"/>
                  <a:gd name="connsiteX34" fmla="*/ 6495288 w 6528462"/>
                  <a:gd name="connsiteY34" fmla="*/ 3106088 h 3808279"/>
                  <a:gd name="connsiteX35" fmla="*/ 6528461 w 6528462"/>
                  <a:gd name="connsiteY35" fmla="*/ 2878617 h 3808279"/>
                  <a:gd name="connsiteX36" fmla="*/ 6344994 w 6528462"/>
                  <a:gd name="connsiteY36" fmla="*/ 2262547 h 3808279"/>
                  <a:gd name="connsiteX37" fmla="*/ 6344994 w 6528462"/>
                  <a:gd name="connsiteY37" fmla="*/ 2262547 h 3808279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430015 w 6528460"/>
                  <a:gd name="connsiteY27" fmla="*/ 3495895 h 3798658"/>
                  <a:gd name="connsiteX28" fmla="*/ 3772116 w 6528460"/>
                  <a:gd name="connsiteY28" fmla="*/ 3624607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430015 w 6528462"/>
                  <a:gd name="connsiteY27" fmla="*/ 3495895 h 3798658"/>
                  <a:gd name="connsiteX28" fmla="*/ 3772116 w 6528462"/>
                  <a:gd name="connsiteY28" fmla="*/ 3624607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430015 w 6528460"/>
                  <a:gd name="connsiteY27" fmla="*/ 3495895 h 3798658"/>
                  <a:gd name="connsiteX28" fmla="*/ 3772116 w 6528460"/>
                  <a:gd name="connsiteY28" fmla="*/ 3624607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430015 w 6528462"/>
                  <a:gd name="connsiteY27" fmla="*/ 3495895 h 3798658"/>
                  <a:gd name="connsiteX28" fmla="*/ 3666776 w 6528462"/>
                  <a:gd name="connsiteY28" fmla="*/ 350045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  <a:gd name="connsiteX0" fmla="*/ 6344994 w 6528460"/>
                  <a:gd name="connsiteY0" fmla="*/ 2262547 h 3798658"/>
                  <a:gd name="connsiteX1" fmla="*/ 6144602 w 6528460"/>
                  <a:gd name="connsiteY1" fmla="*/ 1972792 h 3798658"/>
                  <a:gd name="connsiteX2" fmla="*/ 5445939 w 6528460"/>
                  <a:gd name="connsiteY2" fmla="*/ 890270 h 3798658"/>
                  <a:gd name="connsiteX3" fmla="*/ 5229977 w 6528460"/>
                  <a:gd name="connsiteY3" fmla="*/ 680401 h 3798658"/>
                  <a:gd name="connsiteX4" fmla="*/ 3865824 w 6528460"/>
                  <a:gd name="connsiteY4" fmla="*/ 107660 h 3798658"/>
                  <a:gd name="connsiteX5" fmla="*/ 3766982 w 6528460"/>
                  <a:gd name="connsiteY5" fmla="*/ 35898 h 3798658"/>
                  <a:gd name="connsiteX6" fmla="*/ 3748702 w 6528460"/>
                  <a:gd name="connsiteY6" fmla="*/ 16 h 3798658"/>
                  <a:gd name="connsiteX7" fmla="*/ 3731777 w 6528460"/>
                  <a:gd name="connsiteY7" fmla="*/ 16 h 3798658"/>
                  <a:gd name="connsiteX8" fmla="*/ 3712145 w 6528460"/>
                  <a:gd name="connsiteY8" fmla="*/ 32513 h 3798658"/>
                  <a:gd name="connsiteX9" fmla="*/ 3653923 w 6528460"/>
                  <a:gd name="connsiteY9" fmla="*/ 195669 h 3798658"/>
                  <a:gd name="connsiteX10" fmla="*/ 3180023 w 6528460"/>
                  <a:gd name="connsiteY10" fmla="*/ 645874 h 3798658"/>
                  <a:gd name="connsiteX11" fmla="*/ 3076443 w 6528460"/>
                  <a:gd name="connsiteY11" fmla="*/ 645874 h 3798658"/>
                  <a:gd name="connsiteX12" fmla="*/ 2645871 w 6528460"/>
                  <a:gd name="connsiteY12" fmla="*/ 100212 h 3798658"/>
                  <a:gd name="connsiteX13" fmla="*/ 2621499 w 6528460"/>
                  <a:gd name="connsiteY13" fmla="*/ 72455 h 3798658"/>
                  <a:gd name="connsiteX14" fmla="*/ 2594420 w 6528460"/>
                  <a:gd name="connsiteY14" fmla="*/ 137447 h 3798658"/>
                  <a:gd name="connsiteX15" fmla="*/ 2517919 w 6528460"/>
                  <a:gd name="connsiteY15" fmla="*/ 216656 h 3798658"/>
                  <a:gd name="connsiteX16" fmla="*/ 2366271 w 6528460"/>
                  <a:gd name="connsiteY16" fmla="*/ 254568 h 3798658"/>
                  <a:gd name="connsiteX17" fmla="*/ 2113750 w 6528460"/>
                  <a:gd name="connsiteY17" fmla="*/ 353410 h 3798658"/>
                  <a:gd name="connsiteX18" fmla="*/ 1872738 w 6528460"/>
                  <a:gd name="connsiteY18" fmla="*/ 467823 h 3798658"/>
                  <a:gd name="connsiteX19" fmla="*/ 1704843 w 6528460"/>
                  <a:gd name="connsiteY19" fmla="*/ 524691 h 3798658"/>
                  <a:gd name="connsiteX20" fmla="*/ 1379883 w 6528460"/>
                  <a:gd name="connsiteY20" fmla="*/ 749455 h 3798658"/>
                  <a:gd name="connsiteX21" fmla="*/ 1064402 w 6528460"/>
                  <a:gd name="connsiteY21" fmla="*/ 1079153 h 3798658"/>
                  <a:gd name="connsiteX22" fmla="*/ 826098 w 6528460"/>
                  <a:gd name="connsiteY22" fmla="*/ 1349953 h 3798658"/>
                  <a:gd name="connsiteX23" fmla="*/ 475413 w 6528460"/>
                  <a:gd name="connsiteY23" fmla="*/ 2016120 h 3798658"/>
                  <a:gd name="connsiteX24" fmla="*/ 254034 w 6528460"/>
                  <a:gd name="connsiteY24" fmla="*/ 2419611 h 3798658"/>
                  <a:gd name="connsiteX25" fmla="*/ 87492 w 6528460"/>
                  <a:gd name="connsiteY25" fmla="*/ 3492655 h 3798658"/>
                  <a:gd name="connsiteX26" fmla="*/ 1600207 w 6528460"/>
                  <a:gd name="connsiteY26" fmla="*/ 3541638 h 3798658"/>
                  <a:gd name="connsiteX27" fmla="*/ 2430015 w 6528460"/>
                  <a:gd name="connsiteY27" fmla="*/ 3495895 h 3798658"/>
                  <a:gd name="connsiteX28" fmla="*/ 3666776 w 6528460"/>
                  <a:gd name="connsiteY28" fmla="*/ 3500456 h 3798658"/>
                  <a:gd name="connsiteX29" fmla="*/ 4395914 w 6528460"/>
                  <a:gd name="connsiteY29" fmla="*/ 3798658 h 3798658"/>
                  <a:gd name="connsiteX30" fmla="*/ 5188003 w 6528460"/>
                  <a:gd name="connsiteY30" fmla="*/ 3708617 h 3798658"/>
                  <a:gd name="connsiteX31" fmla="*/ 5982799 w 6528460"/>
                  <a:gd name="connsiteY31" fmla="*/ 3600297 h 3798658"/>
                  <a:gd name="connsiteX32" fmla="*/ 6208240 w 6528460"/>
                  <a:gd name="connsiteY32" fmla="*/ 3570510 h 3798658"/>
                  <a:gd name="connsiteX33" fmla="*/ 6409986 w 6528460"/>
                  <a:gd name="connsiteY33" fmla="*/ 3411415 h 3798658"/>
                  <a:gd name="connsiteX34" fmla="*/ 6495288 w 6528460"/>
                  <a:gd name="connsiteY34" fmla="*/ 3106088 h 3798658"/>
                  <a:gd name="connsiteX35" fmla="*/ 6528461 w 6528460"/>
                  <a:gd name="connsiteY35" fmla="*/ 2878617 h 3798658"/>
                  <a:gd name="connsiteX36" fmla="*/ 6344994 w 6528460"/>
                  <a:gd name="connsiteY36" fmla="*/ 2262547 h 3798658"/>
                  <a:gd name="connsiteX37" fmla="*/ 6344994 w 6528460"/>
                  <a:gd name="connsiteY37" fmla="*/ 2262547 h 3798658"/>
                  <a:gd name="connsiteX0" fmla="*/ 6344994 w 6528462"/>
                  <a:gd name="connsiteY0" fmla="*/ 2262547 h 3798658"/>
                  <a:gd name="connsiteX1" fmla="*/ 6144602 w 6528462"/>
                  <a:gd name="connsiteY1" fmla="*/ 1972792 h 3798658"/>
                  <a:gd name="connsiteX2" fmla="*/ 5445939 w 6528462"/>
                  <a:gd name="connsiteY2" fmla="*/ 890270 h 3798658"/>
                  <a:gd name="connsiteX3" fmla="*/ 5229977 w 6528462"/>
                  <a:gd name="connsiteY3" fmla="*/ 680401 h 3798658"/>
                  <a:gd name="connsiteX4" fmla="*/ 3865824 w 6528462"/>
                  <a:gd name="connsiteY4" fmla="*/ 107660 h 3798658"/>
                  <a:gd name="connsiteX5" fmla="*/ 3766982 w 6528462"/>
                  <a:gd name="connsiteY5" fmla="*/ 35898 h 3798658"/>
                  <a:gd name="connsiteX6" fmla="*/ 3748702 w 6528462"/>
                  <a:gd name="connsiteY6" fmla="*/ 16 h 3798658"/>
                  <a:gd name="connsiteX7" fmla="*/ 3731777 w 6528462"/>
                  <a:gd name="connsiteY7" fmla="*/ 16 h 3798658"/>
                  <a:gd name="connsiteX8" fmla="*/ 3712145 w 6528462"/>
                  <a:gd name="connsiteY8" fmla="*/ 32513 h 3798658"/>
                  <a:gd name="connsiteX9" fmla="*/ 3653923 w 6528462"/>
                  <a:gd name="connsiteY9" fmla="*/ 195669 h 3798658"/>
                  <a:gd name="connsiteX10" fmla="*/ 3180023 w 6528462"/>
                  <a:gd name="connsiteY10" fmla="*/ 645874 h 3798658"/>
                  <a:gd name="connsiteX11" fmla="*/ 3076443 w 6528462"/>
                  <a:gd name="connsiteY11" fmla="*/ 645874 h 3798658"/>
                  <a:gd name="connsiteX12" fmla="*/ 2645871 w 6528462"/>
                  <a:gd name="connsiteY12" fmla="*/ 100212 h 3798658"/>
                  <a:gd name="connsiteX13" fmla="*/ 2621499 w 6528462"/>
                  <a:gd name="connsiteY13" fmla="*/ 72455 h 3798658"/>
                  <a:gd name="connsiteX14" fmla="*/ 2594420 w 6528462"/>
                  <a:gd name="connsiteY14" fmla="*/ 137447 h 3798658"/>
                  <a:gd name="connsiteX15" fmla="*/ 2517919 w 6528462"/>
                  <a:gd name="connsiteY15" fmla="*/ 216656 h 3798658"/>
                  <a:gd name="connsiteX16" fmla="*/ 2366271 w 6528462"/>
                  <a:gd name="connsiteY16" fmla="*/ 254568 h 3798658"/>
                  <a:gd name="connsiteX17" fmla="*/ 2113750 w 6528462"/>
                  <a:gd name="connsiteY17" fmla="*/ 353410 h 3798658"/>
                  <a:gd name="connsiteX18" fmla="*/ 1872738 w 6528462"/>
                  <a:gd name="connsiteY18" fmla="*/ 467823 h 3798658"/>
                  <a:gd name="connsiteX19" fmla="*/ 1704843 w 6528462"/>
                  <a:gd name="connsiteY19" fmla="*/ 524691 h 3798658"/>
                  <a:gd name="connsiteX20" fmla="*/ 1379883 w 6528462"/>
                  <a:gd name="connsiteY20" fmla="*/ 749455 h 3798658"/>
                  <a:gd name="connsiteX21" fmla="*/ 1064402 w 6528462"/>
                  <a:gd name="connsiteY21" fmla="*/ 1079153 h 3798658"/>
                  <a:gd name="connsiteX22" fmla="*/ 826098 w 6528462"/>
                  <a:gd name="connsiteY22" fmla="*/ 1349953 h 3798658"/>
                  <a:gd name="connsiteX23" fmla="*/ 475413 w 6528462"/>
                  <a:gd name="connsiteY23" fmla="*/ 2016120 h 3798658"/>
                  <a:gd name="connsiteX24" fmla="*/ 254034 w 6528462"/>
                  <a:gd name="connsiteY24" fmla="*/ 2419611 h 3798658"/>
                  <a:gd name="connsiteX25" fmla="*/ 87492 w 6528462"/>
                  <a:gd name="connsiteY25" fmla="*/ 3492655 h 3798658"/>
                  <a:gd name="connsiteX26" fmla="*/ 1600207 w 6528462"/>
                  <a:gd name="connsiteY26" fmla="*/ 3541638 h 3798658"/>
                  <a:gd name="connsiteX27" fmla="*/ 2430015 w 6528462"/>
                  <a:gd name="connsiteY27" fmla="*/ 3495895 h 3798658"/>
                  <a:gd name="connsiteX28" fmla="*/ 3666776 w 6528462"/>
                  <a:gd name="connsiteY28" fmla="*/ 3500456 h 3798658"/>
                  <a:gd name="connsiteX29" fmla="*/ 4395914 w 6528462"/>
                  <a:gd name="connsiteY29" fmla="*/ 3798658 h 3798658"/>
                  <a:gd name="connsiteX30" fmla="*/ 5188003 w 6528462"/>
                  <a:gd name="connsiteY30" fmla="*/ 3708617 h 3798658"/>
                  <a:gd name="connsiteX31" fmla="*/ 5982799 w 6528462"/>
                  <a:gd name="connsiteY31" fmla="*/ 3600297 h 3798658"/>
                  <a:gd name="connsiteX32" fmla="*/ 6208240 w 6528462"/>
                  <a:gd name="connsiteY32" fmla="*/ 3570510 h 3798658"/>
                  <a:gd name="connsiteX33" fmla="*/ 6409986 w 6528462"/>
                  <a:gd name="connsiteY33" fmla="*/ 3411415 h 3798658"/>
                  <a:gd name="connsiteX34" fmla="*/ 6495288 w 6528462"/>
                  <a:gd name="connsiteY34" fmla="*/ 3106088 h 3798658"/>
                  <a:gd name="connsiteX35" fmla="*/ 6528461 w 6528462"/>
                  <a:gd name="connsiteY35" fmla="*/ 2878617 h 3798658"/>
                  <a:gd name="connsiteX36" fmla="*/ 6344994 w 6528462"/>
                  <a:gd name="connsiteY36" fmla="*/ 2262547 h 3798658"/>
                  <a:gd name="connsiteX37" fmla="*/ 6344994 w 6528462"/>
                  <a:gd name="connsiteY37" fmla="*/ 2262547 h 3798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528462" h="3798658">
                    <a:moveTo>
                      <a:pt x="6344994" y="2262547"/>
                    </a:moveTo>
                    <a:cubicBezTo>
                      <a:pt x="6290834" y="2158289"/>
                      <a:pt x="6210272" y="2069603"/>
                      <a:pt x="6144602" y="1972792"/>
                    </a:cubicBezTo>
                    <a:cubicBezTo>
                      <a:pt x="6034252" y="1809635"/>
                      <a:pt x="5492653" y="974895"/>
                      <a:pt x="5445939" y="890270"/>
                    </a:cubicBezTo>
                    <a:cubicBezTo>
                      <a:pt x="5393810" y="797521"/>
                      <a:pt x="5317310" y="731175"/>
                      <a:pt x="5229977" y="680401"/>
                    </a:cubicBezTo>
                    <a:cubicBezTo>
                      <a:pt x="4934805" y="509120"/>
                      <a:pt x="3917952" y="163850"/>
                      <a:pt x="3865824" y="107660"/>
                    </a:cubicBezTo>
                    <a:cubicBezTo>
                      <a:pt x="3821142" y="100212"/>
                      <a:pt x="3776460" y="91411"/>
                      <a:pt x="3766982" y="35898"/>
                    </a:cubicBezTo>
                    <a:cubicBezTo>
                      <a:pt x="3761566" y="24388"/>
                      <a:pt x="3764274" y="6786"/>
                      <a:pt x="3748702" y="16"/>
                    </a:cubicBezTo>
                    <a:lnTo>
                      <a:pt x="3731777" y="16"/>
                    </a:lnTo>
                    <a:cubicBezTo>
                      <a:pt x="3707406" y="-660"/>
                      <a:pt x="3712145" y="19650"/>
                      <a:pt x="3712145" y="32513"/>
                    </a:cubicBezTo>
                    <a:cubicBezTo>
                      <a:pt x="3709437" y="92765"/>
                      <a:pt x="3685742" y="146248"/>
                      <a:pt x="3653923" y="195669"/>
                    </a:cubicBezTo>
                    <a:cubicBezTo>
                      <a:pt x="3624135" y="242382"/>
                      <a:pt x="3305268" y="541616"/>
                      <a:pt x="3180023" y="645874"/>
                    </a:cubicBezTo>
                    <a:cubicBezTo>
                      <a:pt x="3131280" y="686494"/>
                      <a:pt x="3125186" y="685817"/>
                      <a:pt x="3076443" y="645874"/>
                    </a:cubicBezTo>
                    <a:cubicBezTo>
                      <a:pt x="2983017" y="570050"/>
                      <a:pt x="2664827" y="312790"/>
                      <a:pt x="2645871" y="100212"/>
                    </a:cubicBezTo>
                    <a:cubicBezTo>
                      <a:pt x="2643840" y="86672"/>
                      <a:pt x="2645871" y="67040"/>
                      <a:pt x="2621499" y="72455"/>
                    </a:cubicBezTo>
                    <a:cubicBezTo>
                      <a:pt x="2600512" y="88703"/>
                      <a:pt x="2599835" y="113752"/>
                      <a:pt x="2594420" y="137447"/>
                    </a:cubicBezTo>
                    <a:cubicBezTo>
                      <a:pt x="2584265" y="178744"/>
                      <a:pt x="2561924" y="205824"/>
                      <a:pt x="2517919" y="216656"/>
                    </a:cubicBezTo>
                    <a:cubicBezTo>
                      <a:pt x="2466467" y="228165"/>
                      <a:pt x="2417046" y="243736"/>
                      <a:pt x="2366271" y="254568"/>
                    </a:cubicBezTo>
                    <a:cubicBezTo>
                      <a:pt x="2279615" y="282325"/>
                      <a:pt x="2190928" y="301958"/>
                      <a:pt x="2113750" y="353410"/>
                    </a:cubicBezTo>
                    <a:cubicBezTo>
                      <a:pt x="2039280" y="403508"/>
                      <a:pt x="1960071" y="444128"/>
                      <a:pt x="1872738" y="467823"/>
                    </a:cubicBezTo>
                    <a:cubicBezTo>
                      <a:pt x="1864615" y="471208"/>
                      <a:pt x="1733953" y="513859"/>
                      <a:pt x="1704843" y="524691"/>
                    </a:cubicBezTo>
                    <a:cubicBezTo>
                      <a:pt x="1578244" y="573435"/>
                      <a:pt x="1471955" y="650613"/>
                      <a:pt x="1379883" y="749455"/>
                    </a:cubicBezTo>
                    <a:cubicBezTo>
                      <a:pt x="1373790" y="755547"/>
                      <a:pt x="1170691" y="981665"/>
                      <a:pt x="1064402" y="1079153"/>
                    </a:cubicBezTo>
                    <a:cubicBezTo>
                      <a:pt x="975715" y="1160393"/>
                      <a:pt x="880935" y="1238248"/>
                      <a:pt x="826098" y="1349953"/>
                    </a:cubicBezTo>
                    <a:cubicBezTo>
                      <a:pt x="725225" y="1580132"/>
                      <a:pt x="612843" y="1804896"/>
                      <a:pt x="475413" y="2016120"/>
                    </a:cubicBezTo>
                    <a:cubicBezTo>
                      <a:pt x="409067" y="2119024"/>
                      <a:pt x="315641" y="2313322"/>
                      <a:pt x="254034" y="2419611"/>
                    </a:cubicBezTo>
                    <a:cubicBezTo>
                      <a:pt x="122019" y="2788576"/>
                      <a:pt x="-135241" y="2588184"/>
                      <a:pt x="87492" y="3492655"/>
                    </a:cubicBezTo>
                    <a:cubicBezTo>
                      <a:pt x="722555" y="3551119"/>
                      <a:pt x="1271235" y="3578719"/>
                      <a:pt x="1600207" y="3541638"/>
                    </a:cubicBezTo>
                    <a:cubicBezTo>
                      <a:pt x="1797504" y="3455648"/>
                      <a:pt x="2098127" y="3483948"/>
                      <a:pt x="2430015" y="3495895"/>
                    </a:cubicBezTo>
                    <a:cubicBezTo>
                      <a:pt x="2783329" y="3489893"/>
                      <a:pt x="3335364" y="3476331"/>
                      <a:pt x="3666776" y="3500456"/>
                    </a:cubicBezTo>
                    <a:cubicBezTo>
                      <a:pt x="3828116" y="3633628"/>
                      <a:pt x="4104127" y="3774625"/>
                      <a:pt x="4395914" y="3798658"/>
                    </a:cubicBezTo>
                    <a:cubicBezTo>
                      <a:pt x="4629479" y="3726896"/>
                      <a:pt x="5077652" y="3722834"/>
                      <a:pt x="5188003" y="3708617"/>
                    </a:cubicBezTo>
                    <a:lnTo>
                      <a:pt x="5982799" y="3600297"/>
                    </a:lnTo>
                    <a:lnTo>
                      <a:pt x="6208240" y="3570510"/>
                    </a:lnTo>
                    <a:cubicBezTo>
                      <a:pt x="6305051" y="3556292"/>
                      <a:pt x="6366658" y="3494686"/>
                      <a:pt x="6409986" y="3411415"/>
                    </a:cubicBezTo>
                    <a:cubicBezTo>
                      <a:pt x="6412694" y="3379596"/>
                      <a:pt x="6491903" y="3117597"/>
                      <a:pt x="6495288" y="3106088"/>
                    </a:cubicBezTo>
                    <a:cubicBezTo>
                      <a:pt x="6517628" y="3031618"/>
                      <a:pt x="6526430" y="2955795"/>
                      <a:pt x="6528461" y="2878617"/>
                    </a:cubicBezTo>
                    <a:cubicBezTo>
                      <a:pt x="6528461" y="2804147"/>
                      <a:pt x="6403893" y="2375606"/>
                      <a:pt x="6344994" y="2262547"/>
                    </a:cubicBezTo>
                    <a:lnTo>
                      <a:pt x="6344994" y="2262547"/>
                    </a:lnTo>
                    <a:close/>
                  </a:path>
                </a:pathLst>
              </a:custGeom>
              <a:solidFill>
                <a:srgbClr val="E3E9F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8" name="Freeform: Shape 177">
                <a:extLst>
                  <a:ext uri="{FF2B5EF4-FFF2-40B4-BE49-F238E27FC236}">
                    <a16:creationId xmlns:a16="http://schemas.microsoft.com/office/drawing/2014/main" id="{B8BA7537-D2E6-472C-AF1E-02FC56E823FA}"/>
                  </a:ext>
                </a:extLst>
              </p:cNvPr>
              <p:cNvSpPr/>
              <p:nvPr/>
            </p:nvSpPr>
            <p:spPr>
              <a:xfrm>
                <a:off x="9492416" y="3729716"/>
                <a:ext cx="792190" cy="662344"/>
              </a:xfrm>
              <a:custGeom>
                <a:avLst/>
                <a:gdLst>
                  <a:gd name="connsiteX0" fmla="*/ 1105540 w 1192918"/>
                  <a:gd name="connsiteY0" fmla="*/ 0 h 997390"/>
                  <a:gd name="connsiteX1" fmla="*/ 1119080 w 1192918"/>
                  <a:gd name="connsiteY1" fmla="*/ 41297 h 997390"/>
                  <a:gd name="connsiteX2" fmla="*/ 1159023 w 1192918"/>
                  <a:gd name="connsiteY2" fmla="*/ 335115 h 997390"/>
                  <a:gd name="connsiteX3" fmla="*/ 1001282 w 1192918"/>
                  <a:gd name="connsiteY3" fmla="*/ 825939 h 997390"/>
                  <a:gd name="connsiteX4" fmla="*/ 896347 w 1192918"/>
                  <a:gd name="connsiteY4" fmla="*/ 871298 h 997390"/>
                  <a:gd name="connsiteX5" fmla="*/ 377766 w 1192918"/>
                  <a:gd name="connsiteY5" fmla="*/ 540922 h 997390"/>
                  <a:gd name="connsiteX6" fmla="*/ 0 w 1192918"/>
                  <a:gd name="connsiteY6" fmla="*/ 943737 h 997390"/>
                  <a:gd name="connsiteX7" fmla="*/ 31819 w 1192918"/>
                  <a:gd name="connsiteY7" fmla="*/ 957277 h 997390"/>
                  <a:gd name="connsiteX8" fmla="*/ 73793 w 1192918"/>
                  <a:gd name="connsiteY8" fmla="*/ 963370 h 997390"/>
                  <a:gd name="connsiteX9" fmla="*/ 367611 w 1192918"/>
                  <a:gd name="connsiteY9" fmla="*/ 606591 h 997390"/>
                  <a:gd name="connsiteX10" fmla="*/ 912595 w 1192918"/>
                  <a:gd name="connsiteY10" fmla="*/ 970140 h 997390"/>
                  <a:gd name="connsiteX11" fmla="*/ 1003313 w 1192918"/>
                  <a:gd name="connsiteY11" fmla="*/ 939675 h 997390"/>
                  <a:gd name="connsiteX12" fmla="*/ 1060858 w 1192918"/>
                  <a:gd name="connsiteY12" fmla="*/ 730482 h 997390"/>
                  <a:gd name="connsiteX13" fmla="*/ 1170531 w 1192918"/>
                  <a:gd name="connsiteY13" fmla="*/ 401460 h 997390"/>
                  <a:gd name="connsiteX14" fmla="*/ 1105540 w 1192918"/>
                  <a:gd name="connsiteY14" fmla="*/ 0 h 997390"/>
                  <a:gd name="connsiteX15" fmla="*/ 1105540 w 1192918"/>
                  <a:gd name="connsiteY15" fmla="*/ 0 h 99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92918" h="997390">
                    <a:moveTo>
                      <a:pt x="1105540" y="0"/>
                    </a:moveTo>
                    <a:cubicBezTo>
                      <a:pt x="1100801" y="16925"/>
                      <a:pt x="1113663" y="27757"/>
                      <a:pt x="1119080" y="41297"/>
                    </a:cubicBezTo>
                    <a:cubicBezTo>
                      <a:pt x="1158346" y="136077"/>
                      <a:pt x="1182718" y="233565"/>
                      <a:pt x="1159023" y="335115"/>
                    </a:cubicBezTo>
                    <a:cubicBezTo>
                      <a:pt x="1120433" y="502333"/>
                      <a:pt x="1061535" y="664813"/>
                      <a:pt x="1001282" y="825939"/>
                    </a:cubicBezTo>
                    <a:cubicBezTo>
                      <a:pt x="979618" y="884838"/>
                      <a:pt x="956600" y="893639"/>
                      <a:pt x="896347" y="871298"/>
                    </a:cubicBezTo>
                    <a:cubicBezTo>
                      <a:pt x="793443" y="832709"/>
                      <a:pt x="406877" y="538891"/>
                      <a:pt x="377766" y="540922"/>
                    </a:cubicBezTo>
                    <a:cubicBezTo>
                      <a:pt x="359487" y="541599"/>
                      <a:pt x="100196" y="800890"/>
                      <a:pt x="0" y="943737"/>
                    </a:cubicBezTo>
                    <a:cubicBezTo>
                      <a:pt x="10155" y="958631"/>
                      <a:pt x="28434" y="938998"/>
                      <a:pt x="31819" y="957277"/>
                    </a:cubicBezTo>
                    <a:cubicBezTo>
                      <a:pt x="39943" y="998574"/>
                      <a:pt x="58899" y="979618"/>
                      <a:pt x="73793" y="963370"/>
                    </a:cubicBezTo>
                    <a:cubicBezTo>
                      <a:pt x="113059" y="921396"/>
                      <a:pt x="306681" y="662782"/>
                      <a:pt x="367611" y="606591"/>
                    </a:cubicBezTo>
                    <a:cubicBezTo>
                      <a:pt x="470514" y="672260"/>
                      <a:pt x="857758" y="929520"/>
                      <a:pt x="912595" y="970140"/>
                    </a:cubicBezTo>
                    <a:cubicBezTo>
                      <a:pt x="970140" y="1012791"/>
                      <a:pt x="987742" y="1007374"/>
                      <a:pt x="1003313" y="939675"/>
                    </a:cubicBezTo>
                    <a:cubicBezTo>
                      <a:pt x="1019561" y="869267"/>
                      <a:pt x="1035132" y="798182"/>
                      <a:pt x="1060858" y="730482"/>
                    </a:cubicBezTo>
                    <a:cubicBezTo>
                      <a:pt x="1102832" y="622839"/>
                      <a:pt x="1140067" y="513842"/>
                      <a:pt x="1170531" y="401460"/>
                    </a:cubicBezTo>
                    <a:cubicBezTo>
                      <a:pt x="1210475" y="257260"/>
                      <a:pt x="1201673" y="122537"/>
                      <a:pt x="1105540" y="0"/>
                    </a:cubicBezTo>
                    <a:lnTo>
                      <a:pt x="1105540" y="0"/>
                    </a:lnTo>
                    <a:close/>
                  </a:path>
                </a:pathLst>
              </a:custGeom>
              <a:solidFill>
                <a:srgbClr val="CBD7EC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9" name="Freeform: Shape 178">
                <a:extLst>
                  <a:ext uri="{FF2B5EF4-FFF2-40B4-BE49-F238E27FC236}">
                    <a16:creationId xmlns:a16="http://schemas.microsoft.com/office/drawing/2014/main" id="{E3BA69B8-7570-495A-9F36-A872B6552780}"/>
                  </a:ext>
                </a:extLst>
              </p:cNvPr>
              <p:cNvSpPr/>
              <p:nvPr/>
            </p:nvSpPr>
            <p:spPr>
              <a:xfrm>
                <a:off x="10572756" y="5112566"/>
                <a:ext cx="1454389" cy="1037237"/>
              </a:xfrm>
              <a:custGeom>
                <a:avLst/>
                <a:gdLst>
                  <a:gd name="connsiteX0" fmla="*/ 0 w 2190091"/>
                  <a:gd name="connsiteY0" fmla="*/ 1561923 h 1561922"/>
                  <a:gd name="connsiteX1" fmla="*/ 266061 w 2190091"/>
                  <a:gd name="connsiteY1" fmla="*/ 1471882 h 1561922"/>
                  <a:gd name="connsiteX2" fmla="*/ 701371 w 2190091"/>
                  <a:gd name="connsiteY2" fmla="*/ 1393350 h 1561922"/>
                  <a:gd name="connsiteX3" fmla="*/ 1087260 w 2190091"/>
                  <a:gd name="connsiteY3" fmla="*/ 1344606 h 1561922"/>
                  <a:gd name="connsiteX4" fmla="*/ 1663386 w 2190091"/>
                  <a:gd name="connsiteY4" fmla="*/ 1299247 h 1561922"/>
                  <a:gd name="connsiteX5" fmla="*/ 1698591 w 2190091"/>
                  <a:gd name="connsiteY5" fmla="*/ 1279614 h 1561922"/>
                  <a:gd name="connsiteX6" fmla="*/ 1668803 w 2190091"/>
                  <a:gd name="connsiteY6" fmla="*/ 1255919 h 1561922"/>
                  <a:gd name="connsiteX7" fmla="*/ 1283590 w 2190091"/>
                  <a:gd name="connsiteY7" fmla="*/ 1117812 h 1561922"/>
                  <a:gd name="connsiteX8" fmla="*/ 1052734 w 2190091"/>
                  <a:gd name="connsiteY8" fmla="*/ 1018293 h 1561922"/>
                  <a:gd name="connsiteX9" fmla="*/ 894316 w 2190091"/>
                  <a:gd name="connsiteY9" fmla="*/ 1048758 h 1561922"/>
                  <a:gd name="connsiteX10" fmla="*/ 750792 w 2190091"/>
                  <a:gd name="connsiteY10" fmla="*/ 1192282 h 1561922"/>
                  <a:gd name="connsiteX11" fmla="*/ 473222 w 2190091"/>
                  <a:gd name="connsiteY11" fmla="*/ 1270137 h 1561922"/>
                  <a:gd name="connsiteX12" fmla="*/ 538891 w 2190091"/>
                  <a:gd name="connsiteY12" fmla="*/ 1236963 h 1561922"/>
                  <a:gd name="connsiteX13" fmla="*/ 800213 w 2190091"/>
                  <a:gd name="connsiteY13" fmla="*/ 1051466 h 1561922"/>
                  <a:gd name="connsiteX14" fmla="*/ 991127 w 2190091"/>
                  <a:gd name="connsiteY14" fmla="*/ 941115 h 1561922"/>
                  <a:gd name="connsiteX15" fmla="*/ 1164438 w 2190091"/>
                  <a:gd name="connsiteY15" fmla="*/ 951270 h 1561922"/>
                  <a:gd name="connsiteX16" fmla="*/ 1507676 w 2190091"/>
                  <a:gd name="connsiteY16" fmla="*/ 1056882 h 1561922"/>
                  <a:gd name="connsiteX17" fmla="*/ 1794047 w 2190091"/>
                  <a:gd name="connsiteY17" fmla="*/ 1125259 h 1561922"/>
                  <a:gd name="connsiteX18" fmla="*/ 1993085 w 2190091"/>
                  <a:gd name="connsiteY18" fmla="*/ 1001368 h 1561922"/>
                  <a:gd name="connsiteX19" fmla="*/ 1968713 w 2190091"/>
                  <a:gd name="connsiteY19" fmla="*/ 867999 h 1561922"/>
                  <a:gd name="connsiteX20" fmla="*/ 1859039 w 2190091"/>
                  <a:gd name="connsiteY20" fmla="*/ 675731 h 1561922"/>
                  <a:gd name="connsiteX21" fmla="*/ 1976837 w 2190091"/>
                  <a:gd name="connsiteY21" fmla="*/ 754263 h 1561922"/>
                  <a:gd name="connsiteX22" fmla="*/ 2082449 w 2190091"/>
                  <a:gd name="connsiteY22" fmla="*/ 735984 h 1561922"/>
                  <a:gd name="connsiteX23" fmla="*/ 2109529 w 2190091"/>
                  <a:gd name="connsiteY23" fmla="*/ 466539 h 1561922"/>
                  <a:gd name="connsiteX24" fmla="*/ 1930124 w 2190091"/>
                  <a:gd name="connsiteY24" fmla="*/ 33259 h 1561922"/>
                  <a:gd name="connsiteX25" fmla="*/ 1922677 w 2190091"/>
                  <a:gd name="connsiteY25" fmla="*/ 2794 h 1561922"/>
                  <a:gd name="connsiteX26" fmla="*/ 1954496 w 2190091"/>
                  <a:gd name="connsiteY26" fmla="*/ 12949 h 1561922"/>
                  <a:gd name="connsiteX27" fmla="*/ 2037767 w 2190091"/>
                  <a:gd name="connsiteY27" fmla="*/ 93512 h 1561922"/>
                  <a:gd name="connsiteX28" fmla="*/ 2152180 w 2190091"/>
                  <a:gd name="connsiteY28" fmla="*/ 412379 h 1561922"/>
                  <a:gd name="connsiteX29" fmla="*/ 2190092 w 2190091"/>
                  <a:gd name="connsiteY29" fmla="*/ 627664 h 1561922"/>
                  <a:gd name="connsiteX30" fmla="*/ 2156919 w 2190091"/>
                  <a:gd name="connsiteY30" fmla="*/ 856490 h 1561922"/>
                  <a:gd name="connsiteX31" fmla="*/ 2070940 w 2190091"/>
                  <a:gd name="connsiteY31" fmla="*/ 1162494 h 1561922"/>
                  <a:gd name="connsiteX32" fmla="*/ 1869194 w 2190091"/>
                  <a:gd name="connsiteY32" fmla="*/ 1322266 h 1561922"/>
                  <a:gd name="connsiteX33" fmla="*/ 1643076 w 2190091"/>
                  <a:gd name="connsiteY33" fmla="*/ 1352053 h 1561922"/>
                  <a:gd name="connsiteX34" fmla="*/ 1270727 w 2190091"/>
                  <a:gd name="connsiteY34" fmla="*/ 1400797 h 1561922"/>
                  <a:gd name="connsiteX35" fmla="*/ 846249 w 2190091"/>
                  <a:gd name="connsiteY35" fmla="*/ 1460373 h 1561922"/>
                  <a:gd name="connsiteX36" fmla="*/ 513842 w 2190091"/>
                  <a:gd name="connsiteY36" fmla="*/ 1503701 h 1561922"/>
                  <a:gd name="connsiteX37" fmla="*/ 491501 w 2190091"/>
                  <a:gd name="connsiteY37" fmla="*/ 1505732 h 1561922"/>
                  <a:gd name="connsiteX38" fmla="*/ 51452 w 2190091"/>
                  <a:gd name="connsiteY38" fmla="*/ 1551091 h 1561922"/>
                  <a:gd name="connsiteX39" fmla="*/ 0 w 2190091"/>
                  <a:gd name="connsiteY39" fmla="*/ 1561923 h 1561922"/>
                  <a:gd name="connsiteX40" fmla="*/ 0 w 2190091"/>
                  <a:gd name="connsiteY40" fmla="*/ 1561923 h 156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190091" h="1561922">
                    <a:moveTo>
                      <a:pt x="0" y="1561923"/>
                    </a:moveTo>
                    <a:cubicBezTo>
                      <a:pt x="83271" y="1513856"/>
                      <a:pt x="174666" y="1494223"/>
                      <a:pt x="266061" y="1471882"/>
                    </a:cubicBezTo>
                    <a:cubicBezTo>
                      <a:pt x="409584" y="1437355"/>
                      <a:pt x="556493" y="1417045"/>
                      <a:pt x="701371" y="1393350"/>
                    </a:cubicBezTo>
                    <a:cubicBezTo>
                      <a:pt x="829324" y="1372363"/>
                      <a:pt x="959307" y="1361531"/>
                      <a:pt x="1087260" y="1344606"/>
                    </a:cubicBezTo>
                    <a:cubicBezTo>
                      <a:pt x="1278175" y="1319557"/>
                      <a:pt x="1471119" y="1312787"/>
                      <a:pt x="1663386" y="1299247"/>
                    </a:cubicBezTo>
                    <a:cubicBezTo>
                      <a:pt x="1677604" y="1298571"/>
                      <a:pt x="1697914" y="1297216"/>
                      <a:pt x="1698591" y="1279614"/>
                    </a:cubicBezTo>
                    <a:cubicBezTo>
                      <a:pt x="1699268" y="1264043"/>
                      <a:pt x="1680311" y="1260658"/>
                      <a:pt x="1668803" y="1255919"/>
                    </a:cubicBezTo>
                    <a:cubicBezTo>
                      <a:pt x="1540850" y="1209883"/>
                      <a:pt x="1410866" y="1166556"/>
                      <a:pt x="1283590" y="1117812"/>
                    </a:cubicBezTo>
                    <a:cubicBezTo>
                      <a:pt x="1205058" y="1088024"/>
                      <a:pt x="1129235" y="1052820"/>
                      <a:pt x="1052734" y="1018293"/>
                    </a:cubicBezTo>
                    <a:cubicBezTo>
                      <a:pt x="991127" y="991213"/>
                      <a:pt x="940352" y="1002045"/>
                      <a:pt x="894316" y="1048758"/>
                    </a:cubicBezTo>
                    <a:cubicBezTo>
                      <a:pt x="846249" y="1096825"/>
                      <a:pt x="798182" y="1143538"/>
                      <a:pt x="750792" y="1192282"/>
                    </a:cubicBezTo>
                    <a:cubicBezTo>
                      <a:pt x="674968" y="1273522"/>
                      <a:pt x="580188" y="1287062"/>
                      <a:pt x="473222" y="1270137"/>
                    </a:cubicBezTo>
                    <a:cubicBezTo>
                      <a:pt x="494886" y="1259304"/>
                      <a:pt x="515873" y="1245764"/>
                      <a:pt x="538891" y="1236963"/>
                    </a:cubicBezTo>
                    <a:cubicBezTo>
                      <a:pt x="642472" y="1198374"/>
                      <a:pt x="727097" y="1134059"/>
                      <a:pt x="800213" y="1051466"/>
                    </a:cubicBezTo>
                    <a:cubicBezTo>
                      <a:pt x="851665" y="993921"/>
                      <a:pt x="915302" y="956686"/>
                      <a:pt x="991127" y="941115"/>
                    </a:cubicBezTo>
                    <a:cubicBezTo>
                      <a:pt x="1050025" y="929606"/>
                      <a:pt x="1107570" y="939084"/>
                      <a:pt x="1164438" y="951270"/>
                    </a:cubicBezTo>
                    <a:cubicBezTo>
                      <a:pt x="1282236" y="975642"/>
                      <a:pt x="1394618" y="1019647"/>
                      <a:pt x="1507676" y="1056882"/>
                    </a:cubicBezTo>
                    <a:cubicBezTo>
                      <a:pt x="1601103" y="1087347"/>
                      <a:pt x="1695883" y="1113750"/>
                      <a:pt x="1794047" y="1125259"/>
                    </a:cubicBezTo>
                    <a:cubicBezTo>
                      <a:pt x="1883411" y="1136091"/>
                      <a:pt x="1972775" y="1082608"/>
                      <a:pt x="1993085" y="1001368"/>
                    </a:cubicBezTo>
                    <a:cubicBezTo>
                      <a:pt x="2005948" y="954655"/>
                      <a:pt x="1987669" y="909973"/>
                      <a:pt x="1968713" y="867999"/>
                    </a:cubicBezTo>
                    <a:cubicBezTo>
                      <a:pt x="1939602" y="803684"/>
                      <a:pt x="1903721" y="744108"/>
                      <a:pt x="1859039" y="675731"/>
                    </a:cubicBezTo>
                    <a:cubicBezTo>
                      <a:pt x="1910491" y="697395"/>
                      <a:pt x="1940279" y="731922"/>
                      <a:pt x="1976837" y="754263"/>
                    </a:cubicBezTo>
                    <a:cubicBezTo>
                      <a:pt x="2028289" y="786759"/>
                      <a:pt x="2039121" y="776604"/>
                      <a:pt x="2082449" y="735984"/>
                    </a:cubicBezTo>
                    <a:cubicBezTo>
                      <a:pt x="2171813" y="651359"/>
                      <a:pt x="2126454" y="557257"/>
                      <a:pt x="2109529" y="466539"/>
                    </a:cubicBezTo>
                    <a:cubicBezTo>
                      <a:pt x="2080418" y="310152"/>
                      <a:pt x="2016103" y="166628"/>
                      <a:pt x="1930124" y="33259"/>
                    </a:cubicBezTo>
                    <a:cubicBezTo>
                      <a:pt x="1924031" y="23104"/>
                      <a:pt x="1910491" y="13626"/>
                      <a:pt x="1922677" y="2794"/>
                    </a:cubicBezTo>
                    <a:cubicBezTo>
                      <a:pt x="1933509" y="-5330"/>
                      <a:pt x="1945019" y="6179"/>
                      <a:pt x="1954496" y="12949"/>
                    </a:cubicBezTo>
                    <a:cubicBezTo>
                      <a:pt x="1981576" y="33936"/>
                      <a:pt x="2010687" y="56954"/>
                      <a:pt x="2037767" y="93512"/>
                    </a:cubicBezTo>
                    <a:cubicBezTo>
                      <a:pt x="2081095" y="163243"/>
                      <a:pt x="2124423" y="310152"/>
                      <a:pt x="2152180" y="412379"/>
                    </a:cubicBezTo>
                    <a:cubicBezTo>
                      <a:pt x="2165720" y="483464"/>
                      <a:pt x="2190092" y="552518"/>
                      <a:pt x="2190092" y="627664"/>
                    </a:cubicBezTo>
                    <a:cubicBezTo>
                      <a:pt x="2189415" y="706196"/>
                      <a:pt x="2179937" y="782020"/>
                      <a:pt x="2156919" y="856490"/>
                    </a:cubicBezTo>
                    <a:cubicBezTo>
                      <a:pt x="2153534" y="867322"/>
                      <a:pt x="2073648" y="1129998"/>
                      <a:pt x="2070940" y="1162494"/>
                    </a:cubicBezTo>
                    <a:cubicBezTo>
                      <a:pt x="2027612" y="1246442"/>
                      <a:pt x="1966682" y="1308048"/>
                      <a:pt x="1869194" y="1322266"/>
                    </a:cubicBezTo>
                    <a:cubicBezTo>
                      <a:pt x="1794047" y="1333097"/>
                      <a:pt x="1718901" y="1341898"/>
                      <a:pt x="1643076" y="1352053"/>
                    </a:cubicBezTo>
                    <a:cubicBezTo>
                      <a:pt x="1518509" y="1368301"/>
                      <a:pt x="1395295" y="1384549"/>
                      <a:pt x="1270727" y="1400797"/>
                    </a:cubicBezTo>
                    <a:cubicBezTo>
                      <a:pt x="1129235" y="1419753"/>
                      <a:pt x="987742" y="1440740"/>
                      <a:pt x="846249" y="1460373"/>
                    </a:cubicBezTo>
                    <a:cubicBezTo>
                      <a:pt x="735221" y="1475944"/>
                      <a:pt x="624193" y="1489484"/>
                      <a:pt x="513842" y="1503701"/>
                    </a:cubicBezTo>
                    <a:cubicBezTo>
                      <a:pt x="506396" y="1504378"/>
                      <a:pt x="498271" y="1506409"/>
                      <a:pt x="491501" y="1505732"/>
                    </a:cubicBezTo>
                    <a:cubicBezTo>
                      <a:pt x="342561" y="1497608"/>
                      <a:pt x="197007" y="1519949"/>
                      <a:pt x="51452" y="1551091"/>
                    </a:cubicBezTo>
                    <a:cubicBezTo>
                      <a:pt x="35881" y="1556507"/>
                      <a:pt x="17602" y="1559215"/>
                      <a:pt x="0" y="1561923"/>
                    </a:cubicBezTo>
                    <a:lnTo>
                      <a:pt x="0" y="1561923"/>
                    </a:lnTo>
                    <a:close/>
                  </a:path>
                </a:pathLst>
              </a:custGeom>
              <a:solidFill>
                <a:srgbClr val="CBD7EC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0" name="Freeform: Shape 179">
                <a:extLst>
                  <a:ext uri="{FF2B5EF4-FFF2-40B4-BE49-F238E27FC236}">
                    <a16:creationId xmlns:a16="http://schemas.microsoft.com/office/drawing/2014/main" id="{D423AB8E-9885-41F1-960C-FFDBBECD69A7}"/>
                  </a:ext>
                </a:extLst>
              </p:cNvPr>
              <p:cNvSpPr/>
              <p:nvPr/>
            </p:nvSpPr>
            <p:spPr>
              <a:xfrm>
                <a:off x="8483674" y="4434657"/>
                <a:ext cx="1023577" cy="1513285"/>
              </a:xfrm>
              <a:custGeom>
                <a:avLst/>
                <a:gdLst>
                  <a:gd name="connsiteX0" fmla="*/ 1533906 w 1541353"/>
                  <a:gd name="connsiteY0" fmla="*/ 2278779 h 2278778"/>
                  <a:gd name="connsiteX1" fmla="*/ 536010 w 1541353"/>
                  <a:gd name="connsiteY1" fmla="*/ 2230712 h 2278778"/>
                  <a:gd name="connsiteX2" fmla="*/ 359313 w 1541353"/>
                  <a:gd name="connsiteY2" fmla="*/ 1427114 h 2278778"/>
                  <a:gd name="connsiteX3" fmla="*/ 137257 w 1541353"/>
                  <a:gd name="connsiteY3" fmla="*/ 1767645 h 2278778"/>
                  <a:gd name="connsiteX4" fmla="*/ 504 w 1541353"/>
                  <a:gd name="connsiteY4" fmla="*/ 1621413 h 2278778"/>
                  <a:gd name="connsiteX5" fmla="*/ 37738 w 1541353"/>
                  <a:gd name="connsiteY5" fmla="*/ 1452163 h 2278778"/>
                  <a:gd name="connsiteX6" fmla="*/ 97314 w 1541353"/>
                  <a:gd name="connsiteY6" fmla="*/ 1442008 h 2278778"/>
                  <a:gd name="connsiteX7" fmla="*/ 175846 w 1541353"/>
                  <a:gd name="connsiteY7" fmla="*/ 1545589 h 2278778"/>
                  <a:gd name="connsiteX8" fmla="*/ 271980 w 1541353"/>
                  <a:gd name="connsiteY8" fmla="*/ 1540173 h 2278778"/>
                  <a:gd name="connsiteX9" fmla="*/ 302445 w 1541353"/>
                  <a:gd name="connsiteY9" fmla="*/ 1330980 h 2278778"/>
                  <a:gd name="connsiteX10" fmla="*/ 229329 w 1541353"/>
                  <a:gd name="connsiteY10" fmla="*/ 881453 h 2278778"/>
                  <a:gd name="connsiteX11" fmla="*/ 110854 w 1541353"/>
                  <a:gd name="connsiteY11" fmla="*/ 413647 h 2278778"/>
                  <a:gd name="connsiteX12" fmla="*/ 57371 w 1541353"/>
                  <a:gd name="connsiteY12" fmla="*/ 0 h 2278778"/>
                  <a:gd name="connsiteX13" fmla="*/ 78358 w 1541353"/>
                  <a:gd name="connsiteY13" fmla="*/ 83948 h 2278778"/>
                  <a:gd name="connsiteX14" fmla="*/ 137934 w 1541353"/>
                  <a:gd name="connsiteY14" fmla="*/ 321575 h 2278778"/>
                  <a:gd name="connsiteX15" fmla="*/ 188709 w 1541353"/>
                  <a:gd name="connsiteY15" fmla="*/ 373027 h 2278778"/>
                  <a:gd name="connsiteX16" fmla="*/ 233391 w 1541353"/>
                  <a:gd name="connsiteY16" fmla="*/ 321575 h 2278778"/>
                  <a:gd name="connsiteX17" fmla="*/ 303122 w 1541353"/>
                  <a:gd name="connsiteY17" fmla="*/ 88010 h 2278778"/>
                  <a:gd name="connsiteX18" fmla="*/ 309215 w 1541353"/>
                  <a:gd name="connsiteY18" fmla="*/ 343915 h 2278778"/>
                  <a:gd name="connsiteX19" fmla="*/ 311246 w 1541353"/>
                  <a:gd name="connsiteY19" fmla="*/ 790058 h 2278778"/>
                  <a:gd name="connsiteX20" fmla="*/ 456124 w 1541353"/>
                  <a:gd name="connsiteY20" fmla="*/ 1332334 h 2278778"/>
                  <a:gd name="connsiteX21" fmla="*/ 783114 w 1541353"/>
                  <a:gd name="connsiteY21" fmla="*/ 1474504 h 2278778"/>
                  <a:gd name="connsiteX22" fmla="*/ 981475 w 1541353"/>
                  <a:gd name="connsiteY22" fmla="*/ 1471119 h 2278778"/>
                  <a:gd name="connsiteX23" fmla="*/ 1034281 w 1541353"/>
                  <a:gd name="connsiteY23" fmla="*/ 1534757 h 2278778"/>
                  <a:gd name="connsiteX24" fmla="*/ 977413 w 1541353"/>
                  <a:gd name="connsiteY24" fmla="*/ 1708746 h 2278778"/>
                  <a:gd name="connsiteX25" fmla="*/ 920545 w 1541353"/>
                  <a:gd name="connsiteY25" fmla="*/ 1869195 h 2278778"/>
                  <a:gd name="connsiteX26" fmla="*/ 925284 w 1541353"/>
                  <a:gd name="connsiteY26" fmla="*/ 1911845 h 2278778"/>
                  <a:gd name="connsiteX27" fmla="*/ 965904 w 1541353"/>
                  <a:gd name="connsiteY27" fmla="*/ 1903721 h 2278778"/>
                  <a:gd name="connsiteX28" fmla="*/ 1096565 w 1541353"/>
                  <a:gd name="connsiteY28" fmla="*/ 1750720 h 2278778"/>
                  <a:gd name="connsiteX29" fmla="*/ 1375488 w 1541353"/>
                  <a:gd name="connsiteY29" fmla="*/ 1241616 h 2278778"/>
                  <a:gd name="connsiteX30" fmla="*/ 1519689 w 1541353"/>
                  <a:gd name="connsiteY30" fmla="*/ 922073 h 2278778"/>
                  <a:gd name="connsiteX31" fmla="*/ 1541353 w 1541353"/>
                  <a:gd name="connsiteY31" fmla="*/ 898378 h 2278778"/>
                  <a:gd name="connsiteX32" fmla="*/ 1406630 w 1541353"/>
                  <a:gd name="connsiteY32" fmla="*/ 1316763 h 2278778"/>
                  <a:gd name="connsiteX33" fmla="*/ 1139216 w 1541353"/>
                  <a:gd name="connsiteY33" fmla="*/ 1911168 h 2278778"/>
                  <a:gd name="connsiteX34" fmla="*/ 1106720 w 1541353"/>
                  <a:gd name="connsiteY34" fmla="*/ 2092604 h 2278778"/>
                  <a:gd name="connsiteX35" fmla="*/ 1238058 w 1541353"/>
                  <a:gd name="connsiteY35" fmla="*/ 2206340 h 2278778"/>
                  <a:gd name="connsiteX36" fmla="*/ 1528490 w 1541353"/>
                  <a:gd name="connsiteY36" fmla="*/ 2134578 h 2278778"/>
                  <a:gd name="connsiteX37" fmla="*/ 1533906 w 1541353"/>
                  <a:gd name="connsiteY37" fmla="*/ 2278779 h 2278778"/>
                  <a:gd name="connsiteX38" fmla="*/ 1533906 w 1541353"/>
                  <a:gd name="connsiteY38" fmla="*/ 2278779 h 227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541353" h="2278778">
                    <a:moveTo>
                      <a:pt x="1533906" y="2278779"/>
                    </a:moveTo>
                    <a:cubicBezTo>
                      <a:pt x="1378873" y="2276071"/>
                      <a:pt x="551580" y="2237482"/>
                      <a:pt x="536010" y="2230712"/>
                    </a:cubicBezTo>
                    <a:cubicBezTo>
                      <a:pt x="520439" y="2215141"/>
                      <a:pt x="472371" y="1621413"/>
                      <a:pt x="359313" y="1427114"/>
                    </a:cubicBezTo>
                    <a:cubicBezTo>
                      <a:pt x="359990" y="1704683"/>
                      <a:pt x="163660" y="1771030"/>
                      <a:pt x="137257" y="1767645"/>
                    </a:cubicBezTo>
                    <a:cubicBezTo>
                      <a:pt x="43831" y="1758843"/>
                      <a:pt x="-5590" y="1718901"/>
                      <a:pt x="504" y="1621413"/>
                    </a:cubicBezTo>
                    <a:cubicBezTo>
                      <a:pt x="3888" y="1562514"/>
                      <a:pt x="10658" y="1504969"/>
                      <a:pt x="37738" y="1452163"/>
                    </a:cubicBezTo>
                    <a:cubicBezTo>
                      <a:pt x="51955" y="1423052"/>
                      <a:pt x="70234" y="1416959"/>
                      <a:pt x="97314" y="1442008"/>
                    </a:cubicBezTo>
                    <a:cubicBezTo>
                      <a:pt x="129133" y="1472473"/>
                      <a:pt x="150797" y="1510385"/>
                      <a:pt x="175846" y="1545589"/>
                    </a:cubicBezTo>
                    <a:cubicBezTo>
                      <a:pt x="215112" y="1600426"/>
                      <a:pt x="242869" y="1600426"/>
                      <a:pt x="271980" y="1540173"/>
                    </a:cubicBezTo>
                    <a:cubicBezTo>
                      <a:pt x="303799" y="1474504"/>
                      <a:pt x="311923" y="1406127"/>
                      <a:pt x="302445" y="1330980"/>
                    </a:cubicBezTo>
                    <a:cubicBezTo>
                      <a:pt x="283489" y="1179332"/>
                      <a:pt x="253701" y="1031069"/>
                      <a:pt x="229329" y="881453"/>
                    </a:cubicBezTo>
                    <a:cubicBezTo>
                      <a:pt x="202926" y="721681"/>
                      <a:pt x="171107" y="564617"/>
                      <a:pt x="110854" y="413647"/>
                    </a:cubicBezTo>
                    <a:cubicBezTo>
                      <a:pt x="57371" y="282309"/>
                      <a:pt x="47216" y="143524"/>
                      <a:pt x="57371" y="0"/>
                    </a:cubicBezTo>
                    <a:cubicBezTo>
                      <a:pt x="75650" y="27080"/>
                      <a:pt x="71588" y="56868"/>
                      <a:pt x="78358" y="83948"/>
                    </a:cubicBezTo>
                    <a:cubicBezTo>
                      <a:pt x="84451" y="111028"/>
                      <a:pt x="114916" y="272831"/>
                      <a:pt x="137934" y="321575"/>
                    </a:cubicBezTo>
                    <a:cubicBezTo>
                      <a:pt x="148766" y="343915"/>
                      <a:pt x="157567" y="373027"/>
                      <a:pt x="188709" y="373027"/>
                    </a:cubicBezTo>
                    <a:cubicBezTo>
                      <a:pt x="217820" y="372349"/>
                      <a:pt x="225944" y="343239"/>
                      <a:pt x="233391" y="321575"/>
                    </a:cubicBezTo>
                    <a:cubicBezTo>
                      <a:pt x="251670" y="266738"/>
                      <a:pt x="294321" y="117121"/>
                      <a:pt x="303122" y="88010"/>
                    </a:cubicBezTo>
                    <a:cubicBezTo>
                      <a:pt x="322755" y="161803"/>
                      <a:pt x="309215" y="325637"/>
                      <a:pt x="309215" y="343915"/>
                    </a:cubicBezTo>
                    <a:cubicBezTo>
                      <a:pt x="309215" y="492855"/>
                      <a:pt x="301768" y="641118"/>
                      <a:pt x="311246" y="790058"/>
                    </a:cubicBezTo>
                    <a:cubicBezTo>
                      <a:pt x="322078" y="978941"/>
                      <a:pt x="366760" y="1163762"/>
                      <a:pt x="456124" y="1332334"/>
                    </a:cubicBezTo>
                    <a:cubicBezTo>
                      <a:pt x="530594" y="1470442"/>
                      <a:pt x="621989" y="1488044"/>
                      <a:pt x="783114" y="1474504"/>
                    </a:cubicBezTo>
                    <a:cubicBezTo>
                      <a:pt x="849460" y="1469088"/>
                      <a:pt x="915129" y="1469088"/>
                      <a:pt x="981475" y="1471119"/>
                    </a:cubicBezTo>
                    <a:cubicBezTo>
                      <a:pt x="1018033" y="1471796"/>
                      <a:pt x="1038343" y="1495491"/>
                      <a:pt x="1034281" y="1534757"/>
                    </a:cubicBezTo>
                    <a:cubicBezTo>
                      <a:pt x="1028188" y="1597041"/>
                      <a:pt x="999754" y="1651878"/>
                      <a:pt x="977413" y="1708746"/>
                    </a:cubicBezTo>
                    <a:cubicBezTo>
                      <a:pt x="955749" y="1762228"/>
                      <a:pt x="934085" y="1814357"/>
                      <a:pt x="920545" y="1869195"/>
                    </a:cubicBezTo>
                    <a:cubicBezTo>
                      <a:pt x="917160" y="1883411"/>
                      <a:pt x="913098" y="1899660"/>
                      <a:pt x="925284" y="1911845"/>
                    </a:cubicBezTo>
                    <a:cubicBezTo>
                      <a:pt x="940855" y="1925385"/>
                      <a:pt x="954395" y="1911845"/>
                      <a:pt x="965904" y="1903721"/>
                    </a:cubicBezTo>
                    <a:cubicBezTo>
                      <a:pt x="1024126" y="1865132"/>
                      <a:pt x="1060007" y="1807587"/>
                      <a:pt x="1096565" y="1750720"/>
                    </a:cubicBezTo>
                    <a:cubicBezTo>
                      <a:pt x="1201500" y="1587563"/>
                      <a:pt x="1292218" y="1416282"/>
                      <a:pt x="1375488" y="1241616"/>
                    </a:cubicBezTo>
                    <a:cubicBezTo>
                      <a:pt x="1426263" y="1136004"/>
                      <a:pt x="1471622" y="1028362"/>
                      <a:pt x="1519689" y="922073"/>
                    </a:cubicBezTo>
                    <a:cubicBezTo>
                      <a:pt x="1523074" y="913272"/>
                      <a:pt x="1525105" y="901086"/>
                      <a:pt x="1541353" y="898378"/>
                    </a:cubicBezTo>
                    <a:cubicBezTo>
                      <a:pt x="1504118" y="1041902"/>
                      <a:pt x="1456051" y="1179332"/>
                      <a:pt x="1406630" y="1316763"/>
                    </a:cubicBezTo>
                    <a:cubicBezTo>
                      <a:pt x="1333514" y="1521894"/>
                      <a:pt x="1227903" y="1713485"/>
                      <a:pt x="1139216" y="1911168"/>
                    </a:cubicBezTo>
                    <a:cubicBezTo>
                      <a:pt x="1114167" y="1968713"/>
                      <a:pt x="1096565" y="2028289"/>
                      <a:pt x="1106720" y="2092604"/>
                    </a:cubicBezTo>
                    <a:cubicBezTo>
                      <a:pt x="1119583" y="2171813"/>
                      <a:pt x="1174420" y="2198893"/>
                      <a:pt x="1238058" y="2206340"/>
                    </a:cubicBezTo>
                    <a:cubicBezTo>
                      <a:pt x="1340962" y="2217849"/>
                      <a:pt x="1442511" y="2197539"/>
                      <a:pt x="1528490" y="2134578"/>
                    </a:cubicBezTo>
                    <a:cubicBezTo>
                      <a:pt x="1524428" y="2211756"/>
                      <a:pt x="1544061" y="2253053"/>
                      <a:pt x="1533906" y="2278779"/>
                    </a:cubicBezTo>
                    <a:lnTo>
                      <a:pt x="1533906" y="2278779"/>
                    </a:lnTo>
                    <a:close/>
                  </a:path>
                </a:pathLst>
              </a:custGeom>
              <a:solidFill>
                <a:srgbClr val="CBD7EC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1" name="Freeform: Shape 180">
                <a:extLst>
                  <a:ext uri="{FF2B5EF4-FFF2-40B4-BE49-F238E27FC236}">
                    <a16:creationId xmlns:a16="http://schemas.microsoft.com/office/drawing/2014/main" id="{176DD172-D3C6-41DD-87B5-3BF4B8B268AA}"/>
                  </a:ext>
                </a:extLst>
              </p:cNvPr>
              <p:cNvSpPr/>
              <p:nvPr/>
            </p:nvSpPr>
            <p:spPr>
              <a:xfrm>
                <a:off x="10803487" y="4262918"/>
                <a:ext cx="1065483" cy="1368660"/>
              </a:xfrm>
              <a:custGeom>
                <a:avLst/>
                <a:gdLst>
                  <a:gd name="connsiteX0" fmla="*/ 967962 w 1604456"/>
                  <a:gd name="connsiteY0" fmla="*/ 1468411 h 2060996"/>
                  <a:gd name="connsiteX1" fmla="*/ 902969 w 1604456"/>
                  <a:gd name="connsiteY1" fmla="*/ 1545589 h 2060996"/>
                  <a:gd name="connsiteX2" fmla="*/ 870474 w 1604456"/>
                  <a:gd name="connsiteY2" fmla="*/ 1582147 h 2060996"/>
                  <a:gd name="connsiteX3" fmla="*/ 865057 w 1604456"/>
                  <a:gd name="connsiteY3" fmla="*/ 1614643 h 2060996"/>
                  <a:gd name="connsiteX4" fmla="*/ 894845 w 1604456"/>
                  <a:gd name="connsiteY4" fmla="*/ 1615320 h 2060996"/>
                  <a:gd name="connsiteX5" fmla="*/ 1011289 w 1604456"/>
                  <a:gd name="connsiteY5" fmla="*/ 1566576 h 2060996"/>
                  <a:gd name="connsiteX6" fmla="*/ 1495343 w 1604456"/>
                  <a:gd name="connsiteY6" fmla="*/ 1512416 h 2060996"/>
                  <a:gd name="connsiteX7" fmla="*/ 1586061 w 1604456"/>
                  <a:gd name="connsiteY7" fmla="*/ 1550328 h 2060996"/>
                  <a:gd name="connsiteX8" fmla="*/ 1604341 w 1604456"/>
                  <a:gd name="connsiteY8" fmla="*/ 1573346 h 2060996"/>
                  <a:gd name="connsiteX9" fmla="*/ 1576583 w 1604456"/>
                  <a:gd name="connsiteY9" fmla="*/ 1591625 h 2060996"/>
                  <a:gd name="connsiteX10" fmla="*/ 1508883 w 1604456"/>
                  <a:gd name="connsiteY10" fmla="*/ 1590948 h 2060996"/>
                  <a:gd name="connsiteX11" fmla="*/ 1205588 w 1604456"/>
                  <a:gd name="connsiteY11" fmla="*/ 1598395 h 2060996"/>
                  <a:gd name="connsiteX12" fmla="*/ 412823 w 1604456"/>
                  <a:gd name="connsiteY12" fmla="*/ 1862424 h 2060996"/>
                  <a:gd name="connsiteX13" fmla="*/ 115620 w 1604456"/>
                  <a:gd name="connsiteY13" fmla="*/ 2027612 h 2060996"/>
                  <a:gd name="connsiteX14" fmla="*/ 28287 w 1604456"/>
                  <a:gd name="connsiteY14" fmla="*/ 2060108 h 2060996"/>
                  <a:gd name="connsiteX15" fmla="*/ 1207 w 1604456"/>
                  <a:gd name="connsiteY15" fmla="*/ 2048599 h 2060996"/>
                  <a:gd name="connsiteX16" fmla="*/ 9330 w 1604456"/>
                  <a:gd name="connsiteY16" fmla="*/ 2029643 h 2060996"/>
                  <a:gd name="connsiteX17" fmla="*/ 86508 w 1604456"/>
                  <a:gd name="connsiteY17" fmla="*/ 1829251 h 2060996"/>
                  <a:gd name="connsiteX18" fmla="*/ 67553 w 1604456"/>
                  <a:gd name="connsiteY18" fmla="*/ 1343166 h 2060996"/>
                  <a:gd name="connsiteX19" fmla="*/ 108850 w 1604456"/>
                  <a:gd name="connsiteY19" fmla="*/ 962693 h 2060996"/>
                  <a:gd name="connsiteX20" fmla="*/ 142023 w 1604456"/>
                  <a:gd name="connsiteY20" fmla="*/ 621485 h 2060996"/>
                  <a:gd name="connsiteX21" fmla="*/ 204983 w 1604456"/>
                  <a:gd name="connsiteY21" fmla="*/ 77855 h 2060996"/>
                  <a:gd name="connsiteX22" fmla="*/ 235448 w 1604456"/>
                  <a:gd name="connsiteY22" fmla="*/ 0 h 2060996"/>
                  <a:gd name="connsiteX23" fmla="*/ 226648 w 1604456"/>
                  <a:gd name="connsiteY23" fmla="*/ 123214 h 2060996"/>
                  <a:gd name="connsiteX24" fmla="*/ 186028 w 1604456"/>
                  <a:gd name="connsiteY24" fmla="*/ 494886 h 2060996"/>
                  <a:gd name="connsiteX25" fmla="*/ 175873 w 1604456"/>
                  <a:gd name="connsiteY25" fmla="*/ 619454 h 2060996"/>
                  <a:gd name="connsiteX26" fmla="*/ 196860 w 1604456"/>
                  <a:gd name="connsiteY26" fmla="*/ 674968 h 2060996"/>
                  <a:gd name="connsiteX27" fmla="*/ 245603 w 1604456"/>
                  <a:gd name="connsiteY27" fmla="*/ 658720 h 2060996"/>
                  <a:gd name="connsiteX28" fmla="*/ 296378 w 1604456"/>
                  <a:gd name="connsiteY28" fmla="*/ 630286 h 2060996"/>
                  <a:gd name="connsiteX29" fmla="*/ 324135 w 1604456"/>
                  <a:gd name="connsiteY29" fmla="*/ 624870 h 2060996"/>
                  <a:gd name="connsiteX30" fmla="*/ 324135 w 1604456"/>
                  <a:gd name="connsiteY30" fmla="*/ 654658 h 2060996"/>
                  <a:gd name="connsiteX31" fmla="*/ 242218 w 1604456"/>
                  <a:gd name="connsiteY31" fmla="*/ 891608 h 2060996"/>
                  <a:gd name="connsiteX32" fmla="*/ 158270 w 1604456"/>
                  <a:gd name="connsiteY32" fmla="*/ 1354675 h 2060996"/>
                  <a:gd name="connsiteX33" fmla="*/ 158270 w 1604456"/>
                  <a:gd name="connsiteY33" fmla="*/ 1377016 h 2060996"/>
                  <a:gd name="connsiteX34" fmla="*/ 171133 w 1604456"/>
                  <a:gd name="connsiteY34" fmla="*/ 1402065 h 2060996"/>
                  <a:gd name="connsiteX35" fmla="*/ 188058 w 1604456"/>
                  <a:gd name="connsiteY35" fmla="*/ 1383786 h 2060996"/>
                  <a:gd name="connsiteX36" fmla="*/ 263883 w 1604456"/>
                  <a:gd name="connsiteY36" fmla="*/ 1226045 h 2060996"/>
                  <a:gd name="connsiteX37" fmla="*/ 293670 w 1604456"/>
                  <a:gd name="connsiteY37" fmla="*/ 1175947 h 2060996"/>
                  <a:gd name="connsiteX38" fmla="*/ 318043 w 1604456"/>
                  <a:gd name="connsiteY38" fmla="*/ 1159022 h 2060996"/>
                  <a:gd name="connsiteX39" fmla="*/ 337675 w 1604456"/>
                  <a:gd name="connsiteY39" fmla="*/ 1186102 h 2060996"/>
                  <a:gd name="connsiteX40" fmla="*/ 343091 w 1604456"/>
                  <a:gd name="connsiteY40" fmla="*/ 1462318 h 2060996"/>
                  <a:gd name="connsiteX41" fmla="*/ 320750 w 1604456"/>
                  <a:gd name="connsiteY41" fmla="*/ 1683696 h 2060996"/>
                  <a:gd name="connsiteX42" fmla="*/ 381680 w 1604456"/>
                  <a:gd name="connsiteY42" fmla="*/ 1730410 h 2060996"/>
                  <a:gd name="connsiteX43" fmla="*/ 527912 w 1604456"/>
                  <a:gd name="connsiteY43" fmla="*/ 1738534 h 2060996"/>
                  <a:gd name="connsiteX44" fmla="*/ 624046 w 1604456"/>
                  <a:gd name="connsiteY44" fmla="*/ 1727701 h 2060996"/>
                  <a:gd name="connsiteX45" fmla="*/ 735074 w 1604456"/>
                  <a:gd name="connsiteY45" fmla="*/ 1637661 h 2060996"/>
                  <a:gd name="connsiteX46" fmla="*/ 936142 w 1604456"/>
                  <a:gd name="connsiteY46" fmla="*/ 1474504 h 2060996"/>
                  <a:gd name="connsiteX47" fmla="*/ 960514 w 1604456"/>
                  <a:gd name="connsiteY47" fmla="*/ 1464349 h 2060996"/>
                  <a:gd name="connsiteX48" fmla="*/ 967962 w 1604456"/>
                  <a:gd name="connsiteY48" fmla="*/ 1468411 h 2060996"/>
                  <a:gd name="connsiteX49" fmla="*/ 967962 w 1604456"/>
                  <a:gd name="connsiteY49" fmla="*/ 1468411 h 206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604456" h="2060996">
                    <a:moveTo>
                      <a:pt x="967962" y="1468411"/>
                    </a:moveTo>
                    <a:cubicBezTo>
                      <a:pt x="946297" y="1494137"/>
                      <a:pt x="924634" y="1520540"/>
                      <a:pt x="902969" y="1545589"/>
                    </a:cubicBezTo>
                    <a:cubicBezTo>
                      <a:pt x="892137" y="1558452"/>
                      <a:pt x="879274" y="1568607"/>
                      <a:pt x="870474" y="1582147"/>
                    </a:cubicBezTo>
                    <a:cubicBezTo>
                      <a:pt x="864381" y="1590948"/>
                      <a:pt x="854902" y="1602457"/>
                      <a:pt x="865057" y="1614643"/>
                    </a:cubicBezTo>
                    <a:cubicBezTo>
                      <a:pt x="873182" y="1623444"/>
                      <a:pt x="884690" y="1620059"/>
                      <a:pt x="894845" y="1615320"/>
                    </a:cubicBezTo>
                    <a:cubicBezTo>
                      <a:pt x="933434" y="1599072"/>
                      <a:pt x="972024" y="1582824"/>
                      <a:pt x="1011289" y="1566576"/>
                    </a:cubicBezTo>
                    <a:cubicBezTo>
                      <a:pt x="1166999" y="1502261"/>
                      <a:pt x="1329479" y="1488721"/>
                      <a:pt x="1495343" y="1512416"/>
                    </a:cubicBezTo>
                    <a:cubicBezTo>
                      <a:pt x="1528516" y="1517155"/>
                      <a:pt x="1557628" y="1534080"/>
                      <a:pt x="1586061" y="1550328"/>
                    </a:cubicBezTo>
                    <a:cubicBezTo>
                      <a:pt x="1594863" y="1555744"/>
                      <a:pt x="1605694" y="1561837"/>
                      <a:pt x="1604341" y="1573346"/>
                    </a:cubicBezTo>
                    <a:cubicBezTo>
                      <a:pt x="1602309" y="1587563"/>
                      <a:pt x="1588093" y="1590271"/>
                      <a:pt x="1576583" y="1591625"/>
                    </a:cubicBezTo>
                    <a:cubicBezTo>
                      <a:pt x="1554243" y="1592302"/>
                      <a:pt x="1531225" y="1594333"/>
                      <a:pt x="1508883" y="1590948"/>
                    </a:cubicBezTo>
                    <a:cubicBezTo>
                      <a:pt x="1407333" y="1574700"/>
                      <a:pt x="1305107" y="1583501"/>
                      <a:pt x="1205588" y="1598395"/>
                    </a:cubicBezTo>
                    <a:cubicBezTo>
                      <a:pt x="925310" y="1639015"/>
                      <a:pt x="669404" y="1752074"/>
                      <a:pt x="412823" y="1862424"/>
                    </a:cubicBezTo>
                    <a:cubicBezTo>
                      <a:pt x="307210" y="1907106"/>
                      <a:pt x="211076" y="1966682"/>
                      <a:pt x="115620" y="2027612"/>
                    </a:cubicBezTo>
                    <a:cubicBezTo>
                      <a:pt x="88540" y="2044537"/>
                      <a:pt x="58752" y="2052661"/>
                      <a:pt x="28287" y="2060108"/>
                    </a:cubicBezTo>
                    <a:cubicBezTo>
                      <a:pt x="17455" y="2062816"/>
                      <a:pt x="6623" y="2059431"/>
                      <a:pt x="1207" y="2048599"/>
                    </a:cubicBezTo>
                    <a:cubicBezTo>
                      <a:pt x="-2178" y="2040475"/>
                      <a:pt x="1884" y="2034382"/>
                      <a:pt x="9330" y="2029643"/>
                    </a:cubicBezTo>
                    <a:cubicBezTo>
                      <a:pt x="77030" y="1979545"/>
                      <a:pt x="83123" y="1903044"/>
                      <a:pt x="86508" y="1829251"/>
                    </a:cubicBezTo>
                    <a:cubicBezTo>
                      <a:pt x="94633" y="1666772"/>
                      <a:pt x="66875" y="1505646"/>
                      <a:pt x="67553" y="1343166"/>
                    </a:cubicBezTo>
                    <a:cubicBezTo>
                      <a:pt x="68230" y="1213859"/>
                      <a:pt x="91248" y="1088615"/>
                      <a:pt x="108850" y="962693"/>
                    </a:cubicBezTo>
                    <a:cubicBezTo>
                      <a:pt x="125098" y="849634"/>
                      <a:pt x="135930" y="735898"/>
                      <a:pt x="142023" y="621485"/>
                    </a:cubicBezTo>
                    <a:cubicBezTo>
                      <a:pt x="150823" y="439372"/>
                      <a:pt x="156240" y="256583"/>
                      <a:pt x="204983" y="77855"/>
                    </a:cubicBezTo>
                    <a:cubicBezTo>
                      <a:pt x="211076" y="52806"/>
                      <a:pt x="216493" y="26403"/>
                      <a:pt x="235448" y="0"/>
                    </a:cubicBezTo>
                    <a:cubicBezTo>
                      <a:pt x="246958" y="46713"/>
                      <a:pt x="233418" y="85302"/>
                      <a:pt x="226648" y="123214"/>
                    </a:cubicBezTo>
                    <a:cubicBezTo>
                      <a:pt x="204983" y="246428"/>
                      <a:pt x="179935" y="368964"/>
                      <a:pt x="186028" y="494886"/>
                    </a:cubicBezTo>
                    <a:cubicBezTo>
                      <a:pt x="188735" y="536860"/>
                      <a:pt x="174518" y="577480"/>
                      <a:pt x="175873" y="619454"/>
                    </a:cubicBezTo>
                    <a:cubicBezTo>
                      <a:pt x="176550" y="641118"/>
                      <a:pt x="176550" y="664136"/>
                      <a:pt x="196860" y="674968"/>
                    </a:cubicBezTo>
                    <a:cubicBezTo>
                      <a:pt x="215138" y="685123"/>
                      <a:pt x="230033" y="666167"/>
                      <a:pt x="245603" y="658720"/>
                    </a:cubicBezTo>
                    <a:cubicBezTo>
                      <a:pt x="262528" y="650596"/>
                      <a:pt x="278776" y="639087"/>
                      <a:pt x="296378" y="630286"/>
                    </a:cubicBezTo>
                    <a:cubicBezTo>
                      <a:pt x="305179" y="625547"/>
                      <a:pt x="314658" y="616069"/>
                      <a:pt x="324135" y="624870"/>
                    </a:cubicBezTo>
                    <a:cubicBezTo>
                      <a:pt x="332936" y="632994"/>
                      <a:pt x="327520" y="644503"/>
                      <a:pt x="324135" y="654658"/>
                    </a:cubicBezTo>
                    <a:cubicBezTo>
                      <a:pt x="296378" y="733867"/>
                      <a:pt x="269298" y="812399"/>
                      <a:pt x="242218" y="891608"/>
                    </a:cubicBezTo>
                    <a:cubicBezTo>
                      <a:pt x="190766" y="1041225"/>
                      <a:pt x="159625" y="1195580"/>
                      <a:pt x="158270" y="1354675"/>
                    </a:cubicBezTo>
                    <a:cubicBezTo>
                      <a:pt x="158270" y="1362122"/>
                      <a:pt x="158270" y="1370246"/>
                      <a:pt x="158270" y="1377016"/>
                    </a:cubicBezTo>
                    <a:cubicBezTo>
                      <a:pt x="158948" y="1387171"/>
                      <a:pt x="157593" y="1400034"/>
                      <a:pt x="171133" y="1402065"/>
                    </a:cubicBezTo>
                    <a:cubicBezTo>
                      <a:pt x="181965" y="1404096"/>
                      <a:pt x="184673" y="1391233"/>
                      <a:pt x="188058" y="1383786"/>
                    </a:cubicBezTo>
                    <a:cubicBezTo>
                      <a:pt x="213108" y="1330980"/>
                      <a:pt x="237480" y="1278851"/>
                      <a:pt x="263883" y="1226045"/>
                    </a:cubicBezTo>
                    <a:cubicBezTo>
                      <a:pt x="272006" y="1209120"/>
                      <a:pt x="283515" y="1192872"/>
                      <a:pt x="293670" y="1175947"/>
                    </a:cubicBezTo>
                    <a:cubicBezTo>
                      <a:pt x="299086" y="1165792"/>
                      <a:pt x="305179" y="1156991"/>
                      <a:pt x="318043" y="1159022"/>
                    </a:cubicBezTo>
                    <a:cubicBezTo>
                      <a:pt x="332259" y="1161730"/>
                      <a:pt x="336321" y="1174593"/>
                      <a:pt x="337675" y="1186102"/>
                    </a:cubicBezTo>
                    <a:cubicBezTo>
                      <a:pt x="353923" y="1277497"/>
                      <a:pt x="351215" y="1370246"/>
                      <a:pt x="343091" y="1462318"/>
                    </a:cubicBezTo>
                    <a:cubicBezTo>
                      <a:pt x="336998" y="1536111"/>
                      <a:pt x="319396" y="1609227"/>
                      <a:pt x="320750" y="1683696"/>
                    </a:cubicBezTo>
                    <a:cubicBezTo>
                      <a:pt x="321428" y="1736502"/>
                      <a:pt x="334968" y="1748011"/>
                      <a:pt x="381680" y="1730410"/>
                    </a:cubicBezTo>
                    <a:cubicBezTo>
                      <a:pt x="432455" y="1710776"/>
                      <a:pt x="477814" y="1699267"/>
                      <a:pt x="527912" y="1738534"/>
                    </a:cubicBezTo>
                    <a:cubicBezTo>
                      <a:pt x="557700" y="1762905"/>
                      <a:pt x="594258" y="1746657"/>
                      <a:pt x="624046" y="1727701"/>
                    </a:cubicBezTo>
                    <a:cubicBezTo>
                      <a:pt x="664666" y="1701976"/>
                      <a:pt x="701224" y="1672187"/>
                      <a:pt x="735074" y="1637661"/>
                    </a:cubicBezTo>
                    <a:cubicBezTo>
                      <a:pt x="795327" y="1576054"/>
                      <a:pt x="858287" y="1515801"/>
                      <a:pt x="936142" y="1474504"/>
                    </a:cubicBezTo>
                    <a:cubicBezTo>
                      <a:pt x="944267" y="1471119"/>
                      <a:pt x="952390" y="1468411"/>
                      <a:pt x="960514" y="1464349"/>
                    </a:cubicBezTo>
                    <a:cubicBezTo>
                      <a:pt x="962545" y="1462995"/>
                      <a:pt x="965254" y="1465703"/>
                      <a:pt x="967962" y="1468411"/>
                    </a:cubicBezTo>
                    <a:lnTo>
                      <a:pt x="967962" y="1468411"/>
                    </a:lnTo>
                    <a:close/>
                  </a:path>
                </a:pathLst>
              </a:custGeom>
              <a:solidFill>
                <a:srgbClr val="CBD7EC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2" name="Freeform: Shape 181">
                <a:extLst>
                  <a:ext uri="{FF2B5EF4-FFF2-40B4-BE49-F238E27FC236}">
                    <a16:creationId xmlns:a16="http://schemas.microsoft.com/office/drawing/2014/main" id="{CD3B57AB-F784-42E1-A349-FA8028C172B9}"/>
                  </a:ext>
                </a:extLst>
              </p:cNvPr>
              <p:cNvSpPr/>
              <p:nvPr/>
            </p:nvSpPr>
            <p:spPr>
              <a:xfrm>
                <a:off x="7648703" y="5213321"/>
                <a:ext cx="547144" cy="748473"/>
              </a:xfrm>
              <a:custGeom>
                <a:avLst/>
                <a:gdLst>
                  <a:gd name="connsiteX0" fmla="*/ 135380 w 823917"/>
                  <a:gd name="connsiteY0" fmla="*/ 228161 h 1127087"/>
                  <a:gd name="connsiteX1" fmla="*/ 288382 w 823917"/>
                  <a:gd name="connsiteY1" fmla="*/ 31154 h 1127087"/>
                  <a:gd name="connsiteX2" fmla="*/ 307338 w 823917"/>
                  <a:gd name="connsiteY2" fmla="*/ 1366 h 1127087"/>
                  <a:gd name="connsiteX3" fmla="*/ 444092 w 823917"/>
                  <a:gd name="connsiteY3" fmla="*/ 23707 h 1127087"/>
                  <a:gd name="connsiteX4" fmla="*/ 282966 w 823917"/>
                  <a:gd name="connsiteY4" fmla="*/ 191602 h 1127087"/>
                  <a:gd name="connsiteX5" fmla="*/ 127256 w 823917"/>
                  <a:gd name="connsiteY5" fmla="*/ 515208 h 1127087"/>
                  <a:gd name="connsiteX6" fmla="*/ 127256 w 823917"/>
                  <a:gd name="connsiteY6" fmla="*/ 714923 h 1127087"/>
                  <a:gd name="connsiteX7" fmla="*/ 212558 w 823917"/>
                  <a:gd name="connsiteY7" fmla="*/ 739972 h 1127087"/>
                  <a:gd name="connsiteX8" fmla="*/ 278227 w 823917"/>
                  <a:gd name="connsiteY8" fmla="*/ 693936 h 1127087"/>
                  <a:gd name="connsiteX9" fmla="*/ 289059 w 823917"/>
                  <a:gd name="connsiteY9" fmla="*/ 773145 h 1127087"/>
                  <a:gd name="connsiteX10" fmla="*/ 362852 w 823917"/>
                  <a:gd name="connsiteY10" fmla="*/ 915315 h 1127087"/>
                  <a:gd name="connsiteX11" fmla="*/ 635683 w 823917"/>
                  <a:gd name="connsiteY11" fmla="*/ 1017541 h 1127087"/>
                  <a:gd name="connsiteX12" fmla="*/ 717599 w 823917"/>
                  <a:gd name="connsiteY12" fmla="*/ 983691 h 1127087"/>
                  <a:gd name="connsiteX13" fmla="*/ 696612 w 823917"/>
                  <a:gd name="connsiteY13" fmla="*/ 897036 h 1127087"/>
                  <a:gd name="connsiteX14" fmla="*/ 446123 w 823917"/>
                  <a:gd name="connsiteY14" fmla="*/ 626913 h 1127087"/>
                  <a:gd name="connsiteX15" fmla="*/ 446800 w 823917"/>
                  <a:gd name="connsiteY15" fmla="*/ 593063 h 1127087"/>
                  <a:gd name="connsiteX16" fmla="*/ 478619 w 823917"/>
                  <a:gd name="connsiteY16" fmla="*/ 601187 h 1127087"/>
                  <a:gd name="connsiteX17" fmla="*/ 746033 w 823917"/>
                  <a:gd name="connsiteY17" fmla="*/ 866571 h 1127087"/>
                  <a:gd name="connsiteX18" fmla="*/ 790716 w 823917"/>
                  <a:gd name="connsiteY18" fmla="*/ 1022280 h 1127087"/>
                  <a:gd name="connsiteX19" fmla="*/ 814410 w 823917"/>
                  <a:gd name="connsiteY19" fmla="*/ 1106905 h 1127087"/>
                  <a:gd name="connsiteX20" fmla="*/ 802901 w 823917"/>
                  <a:gd name="connsiteY20" fmla="*/ 1126538 h 1127087"/>
                  <a:gd name="connsiteX21" fmla="*/ 135380 w 823917"/>
                  <a:gd name="connsiteY21" fmla="*/ 1090657 h 1127087"/>
                  <a:gd name="connsiteX22" fmla="*/ 48047 w 823917"/>
                  <a:gd name="connsiteY22" fmla="*/ 773822 h 1127087"/>
                  <a:gd name="connsiteX23" fmla="*/ 1334 w 823917"/>
                  <a:gd name="connsiteY23" fmla="*/ 527394 h 1127087"/>
                  <a:gd name="connsiteX24" fmla="*/ 73097 w 823917"/>
                  <a:gd name="connsiteY24" fmla="*/ 278935 h 1127087"/>
                  <a:gd name="connsiteX25" fmla="*/ 135380 w 823917"/>
                  <a:gd name="connsiteY25" fmla="*/ 228161 h 1127087"/>
                  <a:gd name="connsiteX26" fmla="*/ 135380 w 823917"/>
                  <a:gd name="connsiteY26" fmla="*/ 228161 h 1127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23917" h="1127087">
                    <a:moveTo>
                      <a:pt x="135380" y="228161"/>
                    </a:moveTo>
                    <a:cubicBezTo>
                      <a:pt x="213912" y="174001"/>
                      <a:pt x="266041" y="129996"/>
                      <a:pt x="288382" y="31154"/>
                    </a:cubicBezTo>
                    <a:cubicBezTo>
                      <a:pt x="291090" y="20322"/>
                      <a:pt x="301245" y="11521"/>
                      <a:pt x="307338" y="1366"/>
                    </a:cubicBezTo>
                    <a:cubicBezTo>
                      <a:pt x="345927" y="-2019"/>
                      <a:pt x="456955" y="-665"/>
                      <a:pt x="444092" y="23707"/>
                    </a:cubicBezTo>
                    <a:cubicBezTo>
                      <a:pt x="436645" y="36570"/>
                      <a:pt x="329679" y="150306"/>
                      <a:pt x="282966" y="191602"/>
                    </a:cubicBezTo>
                    <a:cubicBezTo>
                      <a:pt x="184801" y="278258"/>
                      <a:pt x="146212" y="391317"/>
                      <a:pt x="127256" y="515208"/>
                    </a:cubicBezTo>
                    <a:cubicBezTo>
                      <a:pt x="117101" y="581554"/>
                      <a:pt x="111008" y="648577"/>
                      <a:pt x="127256" y="714923"/>
                    </a:cubicBezTo>
                    <a:cubicBezTo>
                      <a:pt x="140796" y="771791"/>
                      <a:pt x="168553" y="778561"/>
                      <a:pt x="212558" y="739972"/>
                    </a:cubicBezTo>
                    <a:cubicBezTo>
                      <a:pt x="233545" y="721693"/>
                      <a:pt x="250470" y="682427"/>
                      <a:pt x="278227" y="693936"/>
                    </a:cubicBezTo>
                    <a:cubicBezTo>
                      <a:pt x="305307" y="705445"/>
                      <a:pt x="289059" y="745388"/>
                      <a:pt x="289059" y="773145"/>
                    </a:cubicBezTo>
                    <a:cubicBezTo>
                      <a:pt x="289736" y="833397"/>
                      <a:pt x="318170" y="880111"/>
                      <a:pt x="362852" y="915315"/>
                    </a:cubicBezTo>
                    <a:cubicBezTo>
                      <a:pt x="442738" y="977599"/>
                      <a:pt x="534810" y="1010094"/>
                      <a:pt x="635683" y="1017541"/>
                    </a:cubicBezTo>
                    <a:cubicBezTo>
                      <a:pt x="668178" y="1020249"/>
                      <a:pt x="703382" y="1012802"/>
                      <a:pt x="717599" y="983691"/>
                    </a:cubicBezTo>
                    <a:cubicBezTo>
                      <a:pt x="731817" y="953904"/>
                      <a:pt x="717599" y="925470"/>
                      <a:pt x="696612" y="897036"/>
                    </a:cubicBezTo>
                    <a:cubicBezTo>
                      <a:pt x="639744" y="822566"/>
                      <a:pt x="469818" y="677688"/>
                      <a:pt x="446123" y="626913"/>
                    </a:cubicBezTo>
                    <a:cubicBezTo>
                      <a:pt x="440707" y="616081"/>
                      <a:pt x="437999" y="601864"/>
                      <a:pt x="446800" y="593063"/>
                    </a:cubicBezTo>
                    <a:cubicBezTo>
                      <a:pt x="457632" y="582908"/>
                      <a:pt x="469141" y="595094"/>
                      <a:pt x="478619" y="601187"/>
                    </a:cubicBezTo>
                    <a:cubicBezTo>
                      <a:pt x="533456" y="636391"/>
                      <a:pt x="702706" y="823242"/>
                      <a:pt x="746033" y="866571"/>
                    </a:cubicBezTo>
                    <a:cubicBezTo>
                      <a:pt x="790716" y="910575"/>
                      <a:pt x="817795" y="958642"/>
                      <a:pt x="790716" y="1022280"/>
                    </a:cubicBezTo>
                    <a:cubicBezTo>
                      <a:pt x="776498" y="1054776"/>
                      <a:pt x="793423" y="1085241"/>
                      <a:pt x="814410" y="1106905"/>
                    </a:cubicBezTo>
                    <a:cubicBezTo>
                      <a:pt x="835397" y="1127892"/>
                      <a:pt x="817118" y="1126538"/>
                      <a:pt x="802901" y="1126538"/>
                    </a:cubicBezTo>
                    <a:cubicBezTo>
                      <a:pt x="737232" y="1131277"/>
                      <a:pt x="136734" y="1104197"/>
                      <a:pt x="135380" y="1090657"/>
                    </a:cubicBezTo>
                    <a:cubicBezTo>
                      <a:pt x="118455" y="993846"/>
                      <a:pt x="73097" y="869279"/>
                      <a:pt x="48047" y="773822"/>
                    </a:cubicBezTo>
                    <a:cubicBezTo>
                      <a:pt x="26383" y="692582"/>
                      <a:pt x="7428" y="611342"/>
                      <a:pt x="1334" y="527394"/>
                    </a:cubicBezTo>
                    <a:cubicBezTo>
                      <a:pt x="-6112" y="436676"/>
                      <a:pt x="17583" y="352728"/>
                      <a:pt x="73097" y="278935"/>
                    </a:cubicBezTo>
                    <a:cubicBezTo>
                      <a:pt x="83928" y="264041"/>
                      <a:pt x="112362" y="246440"/>
                      <a:pt x="135380" y="228161"/>
                    </a:cubicBezTo>
                    <a:lnTo>
                      <a:pt x="135380" y="228161"/>
                    </a:lnTo>
                    <a:close/>
                  </a:path>
                </a:pathLst>
              </a:custGeom>
              <a:solidFill>
                <a:srgbClr val="CBD7EC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3" name="Freeform: Shape 182">
                <a:extLst>
                  <a:ext uri="{FF2B5EF4-FFF2-40B4-BE49-F238E27FC236}">
                    <a16:creationId xmlns:a16="http://schemas.microsoft.com/office/drawing/2014/main" id="{8AF53F00-E0B2-45BB-8371-D8CA4812E250}"/>
                  </a:ext>
                </a:extLst>
              </p:cNvPr>
              <p:cNvSpPr/>
              <p:nvPr/>
            </p:nvSpPr>
            <p:spPr>
              <a:xfrm>
                <a:off x="8440849" y="5631438"/>
                <a:ext cx="302567" cy="72199"/>
              </a:xfrm>
              <a:custGeom>
                <a:avLst/>
                <a:gdLst>
                  <a:gd name="connsiteX0" fmla="*/ 314805 w 455620"/>
                  <a:gd name="connsiteY0" fmla="*/ 0 h 108721"/>
                  <a:gd name="connsiteX1" fmla="*/ 455620 w 455620"/>
                  <a:gd name="connsiteY1" fmla="*/ 82594 h 108721"/>
                  <a:gd name="connsiteX2" fmla="*/ 270123 w 455620"/>
                  <a:gd name="connsiteY2" fmla="*/ 83948 h 108721"/>
                  <a:gd name="connsiteX3" fmla="*/ 0 w 455620"/>
                  <a:gd name="connsiteY3" fmla="*/ 58899 h 108721"/>
                  <a:gd name="connsiteX4" fmla="*/ 261999 w 455620"/>
                  <a:gd name="connsiteY4" fmla="*/ 1354 h 108721"/>
                  <a:gd name="connsiteX5" fmla="*/ 314805 w 455620"/>
                  <a:gd name="connsiteY5" fmla="*/ 0 h 108721"/>
                  <a:gd name="connsiteX6" fmla="*/ 314805 w 455620"/>
                  <a:gd name="connsiteY6" fmla="*/ 0 h 10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5620" h="108721">
                    <a:moveTo>
                      <a:pt x="314805" y="0"/>
                    </a:moveTo>
                    <a:cubicBezTo>
                      <a:pt x="370319" y="7447"/>
                      <a:pt x="420417" y="27080"/>
                      <a:pt x="455620" y="82594"/>
                    </a:cubicBezTo>
                    <a:cubicBezTo>
                      <a:pt x="398753" y="114413"/>
                      <a:pt x="333084" y="119829"/>
                      <a:pt x="270123" y="83948"/>
                    </a:cubicBezTo>
                    <a:cubicBezTo>
                      <a:pt x="182790" y="44005"/>
                      <a:pt x="91395" y="8801"/>
                      <a:pt x="0" y="58899"/>
                    </a:cubicBezTo>
                    <a:cubicBezTo>
                      <a:pt x="68377" y="7447"/>
                      <a:pt x="155710" y="7447"/>
                      <a:pt x="261999" y="1354"/>
                    </a:cubicBezTo>
                    <a:cubicBezTo>
                      <a:pt x="279601" y="0"/>
                      <a:pt x="297203" y="0"/>
                      <a:pt x="314805" y="0"/>
                    </a:cubicBezTo>
                    <a:lnTo>
                      <a:pt x="314805" y="0"/>
                    </a:lnTo>
                    <a:close/>
                  </a:path>
                </a:pathLst>
              </a:custGeom>
              <a:solidFill>
                <a:srgbClr val="CBD7EC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</p:grpSp>
        <p:sp>
          <p:nvSpPr>
            <p:cNvPr id="450" name="Freeform: Shape 159">
              <a:extLst>
                <a:ext uri="{FF2B5EF4-FFF2-40B4-BE49-F238E27FC236}">
                  <a16:creationId xmlns:a16="http://schemas.microsoft.com/office/drawing/2014/main" id="{D01C036E-4958-4F14-AEAA-F04DB41F3599}"/>
                </a:ext>
              </a:extLst>
            </p:cNvPr>
            <p:cNvSpPr/>
            <p:nvPr/>
          </p:nvSpPr>
          <p:spPr>
            <a:xfrm>
              <a:off x="9621690" y="4521875"/>
              <a:ext cx="14591" cy="57546"/>
            </a:xfrm>
            <a:custGeom>
              <a:avLst/>
              <a:gdLst>
                <a:gd name="connsiteX0" fmla="*/ 21972 w 21972"/>
                <a:gd name="connsiteY0" fmla="*/ 11509 h 86655"/>
                <a:gd name="connsiteX1" fmla="*/ 4370 w 21972"/>
                <a:gd name="connsiteY1" fmla="*/ 86656 h 86655"/>
                <a:gd name="connsiteX2" fmla="*/ 17233 w 21972"/>
                <a:gd name="connsiteY2" fmla="*/ 0 h 86655"/>
                <a:gd name="connsiteX3" fmla="*/ 20618 w 21972"/>
                <a:gd name="connsiteY3" fmla="*/ 2708 h 86655"/>
                <a:gd name="connsiteX4" fmla="*/ 21972 w 21972"/>
                <a:gd name="connsiteY4" fmla="*/ 11509 h 86655"/>
                <a:gd name="connsiteX5" fmla="*/ 21972 w 21972"/>
                <a:gd name="connsiteY5" fmla="*/ 11509 h 8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72" h="86655">
                  <a:moveTo>
                    <a:pt x="21972" y="11509"/>
                  </a:moveTo>
                  <a:cubicBezTo>
                    <a:pt x="20618" y="37235"/>
                    <a:pt x="12495" y="62284"/>
                    <a:pt x="4370" y="86656"/>
                  </a:cubicBezTo>
                  <a:cubicBezTo>
                    <a:pt x="-7815" y="54160"/>
                    <a:pt x="8432" y="27757"/>
                    <a:pt x="17233" y="0"/>
                  </a:cubicBezTo>
                  <a:cubicBezTo>
                    <a:pt x="17910" y="677"/>
                    <a:pt x="19942" y="677"/>
                    <a:pt x="20618" y="2708"/>
                  </a:cubicBezTo>
                  <a:cubicBezTo>
                    <a:pt x="21295" y="6093"/>
                    <a:pt x="21295" y="8801"/>
                    <a:pt x="21972" y="11509"/>
                  </a:cubicBezTo>
                  <a:lnTo>
                    <a:pt x="21972" y="11509"/>
                  </a:lnTo>
                  <a:close/>
                </a:path>
              </a:pathLst>
            </a:custGeom>
            <a:solidFill>
              <a:srgbClr val="EAF1F6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grpSp>
          <p:nvGrpSpPr>
            <p:cNvPr id="451" name="Group 160">
              <a:extLst>
                <a:ext uri="{FF2B5EF4-FFF2-40B4-BE49-F238E27FC236}">
                  <a16:creationId xmlns:a16="http://schemas.microsoft.com/office/drawing/2014/main" id="{1364AC4D-45BC-40FC-A056-5711543054A7}"/>
                </a:ext>
              </a:extLst>
            </p:cNvPr>
            <p:cNvGrpSpPr/>
            <p:nvPr/>
          </p:nvGrpSpPr>
          <p:grpSpPr>
            <a:xfrm>
              <a:off x="4854267" y="3354767"/>
              <a:ext cx="2232607" cy="3342246"/>
              <a:chOff x="4854267" y="3354767"/>
              <a:chExt cx="2232607" cy="3342246"/>
            </a:xfrm>
          </p:grpSpPr>
          <p:sp>
            <p:nvSpPr>
              <p:cNvPr id="460" name="Freeform: Shape 169">
                <a:extLst>
                  <a:ext uri="{FF2B5EF4-FFF2-40B4-BE49-F238E27FC236}">
                    <a16:creationId xmlns:a16="http://schemas.microsoft.com/office/drawing/2014/main" id="{D4B082C6-F0A5-479B-A903-BA6E5E166CEA}"/>
                  </a:ext>
                </a:extLst>
              </p:cNvPr>
              <p:cNvSpPr/>
              <p:nvPr/>
            </p:nvSpPr>
            <p:spPr>
              <a:xfrm>
                <a:off x="4854267" y="3354767"/>
                <a:ext cx="2232607" cy="2910128"/>
              </a:xfrm>
              <a:custGeom>
                <a:avLst/>
                <a:gdLst>
                  <a:gd name="connsiteX0" fmla="*/ 3157277 w 3361970"/>
                  <a:gd name="connsiteY0" fmla="*/ 4382215 h 4382214"/>
                  <a:gd name="connsiteX1" fmla="*/ 674721 w 3361970"/>
                  <a:gd name="connsiteY1" fmla="*/ 3821659 h 4382214"/>
                  <a:gd name="connsiteX2" fmla="*/ 586712 w 3361970"/>
                  <a:gd name="connsiteY2" fmla="*/ 3733649 h 4382214"/>
                  <a:gd name="connsiteX3" fmla="*/ 430 w 3361970"/>
                  <a:gd name="connsiteY3" fmla="*/ 178051 h 4382214"/>
                  <a:gd name="connsiteX4" fmla="*/ 149370 w 3361970"/>
                  <a:gd name="connsiteY4" fmla="*/ 83948 h 4382214"/>
                  <a:gd name="connsiteX5" fmla="*/ 2656298 w 3361970"/>
                  <a:gd name="connsiteY5" fmla="*/ 0 h 4382214"/>
                  <a:gd name="connsiteX6" fmla="*/ 2744307 w 3361970"/>
                  <a:gd name="connsiteY6" fmla="*/ 88010 h 4382214"/>
                  <a:gd name="connsiteX7" fmla="*/ 3359699 w 3361970"/>
                  <a:gd name="connsiteY7" fmla="*/ 4176407 h 4382214"/>
                  <a:gd name="connsiteX8" fmla="*/ 3157277 w 3361970"/>
                  <a:gd name="connsiteY8" fmla="*/ 4382215 h 4382214"/>
                  <a:gd name="connsiteX9" fmla="*/ 3157277 w 3361970"/>
                  <a:gd name="connsiteY9" fmla="*/ 4382215 h 438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1970" h="4382214">
                    <a:moveTo>
                      <a:pt x="3157277" y="4382215"/>
                    </a:moveTo>
                    <a:lnTo>
                      <a:pt x="674721" y="3821659"/>
                    </a:lnTo>
                    <a:cubicBezTo>
                      <a:pt x="627331" y="3810151"/>
                      <a:pt x="619207" y="3832492"/>
                      <a:pt x="586712" y="3733649"/>
                    </a:cubicBezTo>
                    <a:cubicBezTo>
                      <a:pt x="361271" y="3043788"/>
                      <a:pt x="107396" y="1081167"/>
                      <a:pt x="430" y="178051"/>
                    </a:cubicBezTo>
                    <a:cubicBezTo>
                      <a:pt x="-7694" y="107643"/>
                      <a:pt x="101303" y="83948"/>
                      <a:pt x="149370" y="83948"/>
                    </a:cubicBezTo>
                    <a:lnTo>
                      <a:pt x="2656298" y="0"/>
                    </a:lnTo>
                    <a:cubicBezTo>
                      <a:pt x="2705042" y="0"/>
                      <a:pt x="2744307" y="39943"/>
                      <a:pt x="2744307" y="88010"/>
                    </a:cubicBezTo>
                    <a:lnTo>
                      <a:pt x="3359699" y="4176407"/>
                    </a:lnTo>
                    <a:cubicBezTo>
                      <a:pt x="3384071" y="4254939"/>
                      <a:pt x="3205344" y="4382215"/>
                      <a:pt x="3157277" y="4382215"/>
                    </a:cubicBezTo>
                    <a:lnTo>
                      <a:pt x="3157277" y="4382215"/>
                    </a:lnTo>
                    <a:close/>
                  </a:path>
                </a:pathLst>
              </a:custGeom>
              <a:solidFill>
                <a:srgbClr val="7A7979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1" name="Freeform: Shape 170">
                <a:extLst>
                  <a:ext uri="{FF2B5EF4-FFF2-40B4-BE49-F238E27FC236}">
                    <a16:creationId xmlns:a16="http://schemas.microsoft.com/office/drawing/2014/main" id="{EF15941E-B383-47A3-9D8E-375E631759B9}"/>
                  </a:ext>
                </a:extLst>
              </p:cNvPr>
              <p:cNvSpPr/>
              <p:nvPr/>
            </p:nvSpPr>
            <p:spPr>
              <a:xfrm>
                <a:off x="4854311" y="3398826"/>
                <a:ext cx="1987833" cy="2938919"/>
              </a:xfrm>
              <a:custGeom>
                <a:avLst/>
                <a:gdLst>
                  <a:gd name="connsiteX0" fmla="*/ 95821 w 2993377"/>
                  <a:gd name="connsiteY0" fmla="*/ 1229430 h 4425568"/>
                  <a:gd name="connsiteX1" fmla="*/ 57909 w 2993377"/>
                  <a:gd name="connsiteY1" fmla="*/ 855050 h 4425568"/>
                  <a:gd name="connsiteX2" fmla="*/ 365 w 2993377"/>
                  <a:gd name="connsiteY2" fmla="*/ 180759 h 4425568"/>
                  <a:gd name="connsiteX3" fmla="*/ 109361 w 2993377"/>
                  <a:gd name="connsiteY3" fmla="*/ 44682 h 4425568"/>
                  <a:gd name="connsiteX4" fmla="*/ 2393556 w 2993377"/>
                  <a:gd name="connsiteY4" fmla="*/ 0 h 4425568"/>
                  <a:gd name="connsiteX5" fmla="*/ 1987357 w 2993377"/>
                  <a:gd name="connsiteY5" fmla="*/ 1939602 h 4425568"/>
                  <a:gd name="connsiteX6" fmla="*/ 2865424 w 2993377"/>
                  <a:gd name="connsiteY6" fmla="*/ 4122924 h 4425568"/>
                  <a:gd name="connsiteX7" fmla="*/ 2993377 w 2993377"/>
                  <a:gd name="connsiteY7" fmla="*/ 4270510 h 4425568"/>
                  <a:gd name="connsiteX8" fmla="*/ 1806598 w 2993377"/>
                  <a:gd name="connsiteY8" fmla="*/ 4001064 h 4425568"/>
                  <a:gd name="connsiteX9" fmla="*/ 1772071 w 2993377"/>
                  <a:gd name="connsiteY9" fmla="*/ 4023405 h 4425568"/>
                  <a:gd name="connsiteX10" fmla="*/ 1860758 w 2993377"/>
                  <a:gd name="connsiteY10" fmla="*/ 4353104 h 4425568"/>
                  <a:gd name="connsiteX11" fmla="*/ 1814722 w 2993377"/>
                  <a:gd name="connsiteY11" fmla="*/ 4412680 h 4425568"/>
                  <a:gd name="connsiteX12" fmla="*/ 1587250 w 2993377"/>
                  <a:gd name="connsiteY12" fmla="*/ 4425543 h 4425568"/>
                  <a:gd name="connsiteX13" fmla="*/ 1506687 w 2993377"/>
                  <a:gd name="connsiteY13" fmla="*/ 4319254 h 4425568"/>
                  <a:gd name="connsiteX14" fmla="*/ 1533090 w 2993377"/>
                  <a:gd name="connsiteY14" fmla="*/ 3940811 h 4425568"/>
                  <a:gd name="connsiteX15" fmla="*/ 648930 w 2993377"/>
                  <a:gd name="connsiteY15" fmla="*/ 3752606 h 4425568"/>
                  <a:gd name="connsiteX16" fmla="*/ 594770 w 2993377"/>
                  <a:gd name="connsiteY16" fmla="*/ 3683552 h 4425568"/>
                  <a:gd name="connsiteX17" fmla="*/ 95821 w 2993377"/>
                  <a:gd name="connsiteY17" fmla="*/ 1229430 h 4425568"/>
                  <a:gd name="connsiteX18" fmla="*/ 95821 w 2993377"/>
                  <a:gd name="connsiteY18" fmla="*/ 1229430 h 4425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93377" h="4425568">
                    <a:moveTo>
                      <a:pt x="95821" y="1229430"/>
                    </a:moveTo>
                    <a:cubicBezTo>
                      <a:pt x="81604" y="1104863"/>
                      <a:pt x="68741" y="980295"/>
                      <a:pt x="57909" y="855050"/>
                    </a:cubicBezTo>
                    <a:cubicBezTo>
                      <a:pt x="38277" y="636379"/>
                      <a:pt x="8489" y="399429"/>
                      <a:pt x="365" y="180759"/>
                    </a:cubicBezTo>
                    <a:cubicBezTo>
                      <a:pt x="-3020" y="88687"/>
                      <a:pt x="15936" y="67023"/>
                      <a:pt x="109361" y="44682"/>
                    </a:cubicBezTo>
                    <a:cubicBezTo>
                      <a:pt x="504729" y="46713"/>
                      <a:pt x="2393556" y="677"/>
                      <a:pt x="2393556" y="0"/>
                    </a:cubicBezTo>
                    <a:cubicBezTo>
                      <a:pt x="2092969" y="580865"/>
                      <a:pt x="1955538" y="1288329"/>
                      <a:pt x="1987357" y="1939602"/>
                    </a:cubicBezTo>
                    <a:cubicBezTo>
                      <a:pt x="2027300" y="2739815"/>
                      <a:pt x="2325179" y="3524457"/>
                      <a:pt x="2865424" y="4122924"/>
                    </a:cubicBezTo>
                    <a:cubicBezTo>
                      <a:pt x="2904013" y="4166252"/>
                      <a:pt x="2960204" y="4223797"/>
                      <a:pt x="2993377" y="4270510"/>
                    </a:cubicBezTo>
                    <a:cubicBezTo>
                      <a:pt x="2755751" y="4227859"/>
                      <a:pt x="1992773" y="4044392"/>
                      <a:pt x="1806598" y="4001064"/>
                    </a:cubicBezTo>
                    <a:cubicBezTo>
                      <a:pt x="1772071" y="3992940"/>
                      <a:pt x="1765978" y="3992940"/>
                      <a:pt x="1772071" y="4023405"/>
                    </a:cubicBezTo>
                    <a:cubicBezTo>
                      <a:pt x="1777487" y="4051162"/>
                      <a:pt x="1852634" y="4309776"/>
                      <a:pt x="1860758" y="4353104"/>
                    </a:cubicBezTo>
                    <a:cubicBezTo>
                      <a:pt x="1869559" y="4397109"/>
                      <a:pt x="1860081" y="4409972"/>
                      <a:pt x="1814722" y="4412680"/>
                    </a:cubicBezTo>
                    <a:cubicBezTo>
                      <a:pt x="1796443" y="4413357"/>
                      <a:pt x="1593343" y="4426220"/>
                      <a:pt x="1587250" y="4425543"/>
                    </a:cubicBezTo>
                    <a:cubicBezTo>
                      <a:pt x="1498563" y="4412680"/>
                      <a:pt x="1497886" y="4412003"/>
                      <a:pt x="1506687" y="4319254"/>
                    </a:cubicBezTo>
                    <a:cubicBezTo>
                      <a:pt x="1516842" y="4287435"/>
                      <a:pt x="1517519" y="4114800"/>
                      <a:pt x="1533090" y="3940811"/>
                    </a:cubicBezTo>
                    <a:cubicBezTo>
                      <a:pt x="1535798" y="3908316"/>
                      <a:pt x="745740" y="3773593"/>
                      <a:pt x="648930" y="3752606"/>
                    </a:cubicBezTo>
                    <a:cubicBezTo>
                      <a:pt x="602217" y="3739743"/>
                      <a:pt x="602217" y="3708601"/>
                      <a:pt x="594770" y="3683552"/>
                    </a:cubicBezTo>
                    <a:cubicBezTo>
                      <a:pt x="358497" y="2881985"/>
                      <a:pt x="191278" y="2055369"/>
                      <a:pt x="95821" y="1229430"/>
                    </a:cubicBezTo>
                    <a:lnTo>
                      <a:pt x="95821" y="1229430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2" name="Freeform: Shape 171">
                <a:extLst>
                  <a:ext uri="{FF2B5EF4-FFF2-40B4-BE49-F238E27FC236}">
                    <a16:creationId xmlns:a16="http://schemas.microsoft.com/office/drawing/2014/main" id="{3782ABA8-6ABC-47BD-9AA9-739E4C40C311}"/>
                  </a:ext>
                </a:extLst>
              </p:cNvPr>
              <p:cNvSpPr/>
              <p:nvPr/>
            </p:nvSpPr>
            <p:spPr>
              <a:xfrm>
                <a:off x="4926017" y="5343420"/>
                <a:ext cx="1915606" cy="1252888"/>
              </a:xfrm>
              <a:custGeom>
                <a:avLst/>
                <a:gdLst>
                  <a:gd name="connsiteX0" fmla="*/ 940380 w 2884614"/>
                  <a:gd name="connsiteY0" fmla="*/ 27512 h 1886660"/>
                  <a:gd name="connsiteX1" fmla="*/ 970845 w 2884614"/>
                  <a:gd name="connsiteY1" fmla="*/ 432 h 1886660"/>
                  <a:gd name="connsiteX2" fmla="*/ 1500259 w 2884614"/>
                  <a:gd name="connsiteY2" fmla="*/ 99951 h 1886660"/>
                  <a:gd name="connsiteX3" fmla="*/ 1399386 w 2884614"/>
                  <a:gd name="connsiteY3" fmla="*/ 1382864 h 1886660"/>
                  <a:gd name="connsiteX4" fmla="*/ 1408187 w 2884614"/>
                  <a:gd name="connsiteY4" fmla="*/ 1481029 h 1886660"/>
                  <a:gd name="connsiteX5" fmla="*/ 1648521 w 2884614"/>
                  <a:gd name="connsiteY5" fmla="*/ 1487121 h 1886660"/>
                  <a:gd name="connsiteX6" fmla="*/ 1724345 w 2884614"/>
                  <a:gd name="connsiteY6" fmla="*/ 1374063 h 1886660"/>
                  <a:gd name="connsiteX7" fmla="*/ 1687110 w 2884614"/>
                  <a:gd name="connsiteY7" fmla="*/ 1212260 h 1886660"/>
                  <a:gd name="connsiteX8" fmla="*/ 2877952 w 2884614"/>
                  <a:gd name="connsiteY8" fmla="*/ 1525034 h 1886660"/>
                  <a:gd name="connsiteX9" fmla="*/ 2861704 w 2884614"/>
                  <a:gd name="connsiteY9" fmla="*/ 1544666 h 1886660"/>
                  <a:gd name="connsiteX10" fmla="*/ 1118431 w 2884614"/>
                  <a:gd name="connsiteY10" fmla="*/ 1883843 h 1886660"/>
                  <a:gd name="connsiteX11" fmla="*/ 1038545 w 2884614"/>
                  <a:gd name="connsiteY11" fmla="*/ 1878427 h 1886660"/>
                  <a:gd name="connsiteX12" fmla="*/ 29 w 2884614"/>
                  <a:gd name="connsiteY12" fmla="*/ 1543989 h 1886660"/>
                  <a:gd name="connsiteX13" fmla="*/ 754206 w 2884614"/>
                  <a:gd name="connsiteY13" fmla="*/ 1357138 h 1886660"/>
                  <a:gd name="connsiteX14" fmla="*/ 838831 w 2884614"/>
                  <a:gd name="connsiteY14" fmla="*/ 1253557 h 1886660"/>
                  <a:gd name="connsiteX15" fmla="*/ 940380 w 2884614"/>
                  <a:gd name="connsiteY15" fmla="*/ 27512 h 1886660"/>
                  <a:gd name="connsiteX16" fmla="*/ 940380 w 2884614"/>
                  <a:gd name="connsiteY16" fmla="*/ 27512 h 188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84614" h="1886660">
                    <a:moveTo>
                      <a:pt x="940380" y="27512"/>
                    </a:moveTo>
                    <a:cubicBezTo>
                      <a:pt x="943089" y="7878"/>
                      <a:pt x="949181" y="-2277"/>
                      <a:pt x="970845" y="432"/>
                    </a:cubicBezTo>
                    <a:cubicBezTo>
                      <a:pt x="1026359" y="8556"/>
                      <a:pt x="1514476" y="-245"/>
                      <a:pt x="1500259" y="99951"/>
                    </a:cubicBezTo>
                    <a:cubicBezTo>
                      <a:pt x="1459639" y="376843"/>
                      <a:pt x="1404125" y="1241371"/>
                      <a:pt x="1399386" y="1382864"/>
                    </a:cubicBezTo>
                    <a:cubicBezTo>
                      <a:pt x="1398709" y="1411298"/>
                      <a:pt x="1383815" y="1456656"/>
                      <a:pt x="1408187" y="1481029"/>
                    </a:cubicBezTo>
                    <a:cubicBezTo>
                      <a:pt x="1443391" y="1516233"/>
                      <a:pt x="1612641" y="1489153"/>
                      <a:pt x="1648521" y="1487121"/>
                    </a:cubicBezTo>
                    <a:cubicBezTo>
                      <a:pt x="1720283" y="1484414"/>
                      <a:pt x="1733823" y="1436346"/>
                      <a:pt x="1724345" y="1374063"/>
                    </a:cubicBezTo>
                    <a:cubicBezTo>
                      <a:pt x="1719606" y="1345629"/>
                      <a:pt x="1699973" y="1264389"/>
                      <a:pt x="1687110" y="1212260"/>
                    </a:cubicBezTo>
                    <a:cubicBezTo>
                      <a:pt x="2068261" y="1311779"/>
                      <a:pt x="2498155" y="1422806"/>
                      <a:pt x="2877952" y="1525034"/>
                    </a:cubicBezTo>
                    <a:cubicBezTo>
                      <a:pt x="2888107" y="1533834"/>
                      <a:pt x="2889461" y="1539250"/>
                      <a:pt x="2861704" y="1544666"/>
                    </a:cubicBezTo>
                    <a:cubicBezTo>
                      <a:pt x="2803482" y="1556175"/>
                      <a:pt x="1321531" y="1843900"/>
                      <a:pt x="1118431" y="1883843"/>
                    </a:cubicBezTo>
                    <a:cubicBezTo>
                      <a:pt x="1090674" y="1889259"/>
                      <a:pt x="1064271" y="1886551"/>
                      <a:pt x="1038545" y="1878427"/>
                    </a:cubicBezTo>
                    <a:cubicBezTo>
                      <a:pt x="721033" y="1782293"/>
                      <a:pt x="7476" y="1575809"/>
                      <a:pt x="29" y="1543989"/>
                    </a:cubicBezTo>
                    <a:cubicBezTo>
                      <a:pt x="-5387" y="1522325"/>
                      <a:pt x="753529" y="1357138"/>
                      <a:pt x="754206" y="1357138"/>
                    </a:cubicBezTo>
                    <a:cubicBezTo>
                      <a:pt x="820552" y="1335474"/>
                      <a:pt x="827999" y="1321934"/>
                      <a:pt x="838831" y="1253557"/>
                    </a:cubicBezTo>
                    <a:cubicBezTo>
                      <a:pt x="843570" y="1265066"/>
                      <a:pt x="928195" y="110782"/>
                      <a:pt x="940380" y="27512"/>
                    </a:cubicBezTo>
                    <a:lnTo>
                      <a:pt x="940380" y="27512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3" name="Freeform: Shape 172">
                <a:extLst>
                  <a:ext uri="{FF2B5EF4-FFF2-40B4-BE49-F238E27FC236}">
                    <a16:creationId xmlns:a16="http://schemas.microsoft.com/office/drawing/2014/main" id="{E253EC1E-9129-4DE7-BC03-491E42A59501}"/>
                  </a:ext>
                </a:extLst>
              </p:cNvPr>
              <p:cNvSpPr/>
              <p:nvPr/>
            </p:nvSpPr>
            <p:spPr>
              <a:xfrm>
                <a:off x="4897107" y="6351664"/>
                <a:ext cx="1973360" cy="345349"/>
              </a:xfrm>
              <a:custGeom>
                <a:avLst/>
                <a:gdLst>
                  <a:gd name="connsiteX0" fmla="*/ 86890 w 2971582"/>
                  <a:gd name="connsiteY0" fmla="*/ 35881 h 520043"/>
                  <a:gd name="connsiteX1" fmla="*/ 571621 w 2971582"/>
                  <a:gd name="connsiteY1" fmla="*/ 183467 h 520043"/>
                  <a:gd name="connsiteX2" fmla="*/ 992038 w 2971582"/>
                  <a:gd name="connsiteY2" fmla="*/ 311420 h 520043"/>
                  <a:gd name="connsiteX3" fmla="*/ 1289240 w 2971582"/>
                  <a:gd name="connsiteY3" fmla="*/ 324282 h 520043"/>
                  <a:gd name="connsiteX4" fmla="*/ 2911330 w 2971582"/>
                  <a:gd name="connsiteY4" fmla="*/ 16248 h 520043"/>
                  <a:gd name="connsiteX5" fmla="*/ 2925547 w 2971582"/>
                  <a:gd name="connsiteY5" fmla="*/ 0 h 520043"/>
                  <a:gd name="connsiteX6" fmla="*/ 2971583 w 2971582"/>
                  <a:gd name="connsiteY6" fmla="*/ 70408 h 520043"/>
                  <a:gd name="connsiteX7" fmla="*/ 2921485 w 2971582"/>
                  <a:gd name="connsiteY7" fmla="*/ 134723 h 520043"/>
                  <a:gd name="connsiteX8" fmla="*/ 2339943 w 2971582"/>
                  <a:gd name="connsiteY8" fmla="*/ 261321 h 520043"/>
                  <a:gd name="connsiteX9" fmla="*/ 1168734 w 2971582"/>
                  <a:gd name="connsiteY9" fmla="*/ 518581 h 520043"/>
                  <a:gd name="connsiteX10" fmla="*/ 1099681 w 2971582"/>
                  <a:gd name="connsiteY10" fmla="*/ 505718 h 520043"/>
                  <a:gd name="connsiteX11" fmla="*/ 51686 w 2971582"/>
                  <a:gd name="connsiteY11" fmla="*/ 197007 h 520043"/>
                  <a:gd name="connsiteX12" fmla="*/ 234 w 2971582"/>
                  <a:gd name="connsiteY12" fmla="*/ 96134 h 520043"/>
                  <a:gd name="connsiteX13" fmla="*/ 52363 w 2971582"/>
                  <a:gd name="connsiteY13" fmla="*/ 18956 h 520043"/>
                  <a:gd name="connsiteX14" fmla="*/ 86890 w 2971582"/>
                  <a:gd name="connsiteY14" fmla="*/ 35881 h 520043"/>
                  <a:gd name="connsiteX15" fmla="*/ 86890 w 2971582"/>
                  <a:gd name="connsiteY15" fmla="*/ 35881 h 520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71582" h="520043">
                    <a:moveTo>
                      <a:pt x="86890" y="35881"/>
                    </a:moveTo>
                    <a:cubicBezTo>
                      <a:pt x="248693" y="84625"/>
                      <a:pt x="410496" y="134723"/>
                      <a:pt x="571621" y="183467"/>
                    </a:cubicBezTo>
                    <a:cubicBezTo>
                      <a:pt x="711760" y="226117"/>
                      <a:pt x="854607" y="261321"/>
                      <a:pt x="992038" y="311420"/>
                    </a:cubicBezTo>
                    <a:cubicBezTo>
                      <a:pt x="1167381" y="375734"/>
                      <a:pt x="1150456" y="353394"/>
                      <a:pt x="1289240" y="324282"/>
                    </a:cubicBezTo>
                    <a:cubicBezTo>
                      <a:pt x="1829485" y="219347"/>
                      <a:pt x="2370408" y="118475"/>
                      <a:pt x="2911330" y="16248"/>
                    </a:cubicBezTo>
                    <a:cubicBezTo>
                      <a:pt x="2920131" y="14217"/>
                      <a:pt x="2937056" y="10832"/>
                      <a:pt x="2925547" y="0"/>
                    </a:cubicBezTo>
                    <a:cubicBezTo>
                      <a:pt x="2966844" y="6093"/>
                      <a:pt x="2970229" y="37912"/>
                      <a:pt x="2971583" y="70408"/>
                    </a:cubicBezTo>
                    <a:cubicBezTo>
                      <a:pt x="2971583" y="104935"/>
                      <a:pt x="2966844" y="125922"/>
                      <a:pt x="2921485" y="134723"/>
                    </a:cubicBezTo>
                    <a:cubicBezTo>
                      <a:pt x="2727186" y="176697"/>
                      <a:pt x="2534242" y="220025"/>
                      <a:pt x="2339943" y="261321"/>
                    </a:cubicBezTo>
                    <a:cubicBezTo>
                      <a:pt x="1949991" y="346624"/>
                      <a:pt x="1558686" y="432602"/>
                      <a:pt x="1168734" y="518581"/>
                    </a:cubicBezTo>
                    <a:cubicBezTo>
                      <a:pt x="1142332" y="523997"/>
                      <a:pt x="1122022" y="513165"/>
                      <a:pt x="1099681" y="505718"/>
                    </a:cubicBezTo>
                    <a:cubicBezTo>
                      <a:pt x="751026" y="404169"/>
                      <a:pt x="401018" y="301265"/>
                      <a:pt x="51686" y="197007"/>
                    </a:cubicBezTo>
                    <a:cubicBezTo>
                      <a:pt x="1588" y="181436"/>
                      <a:pt x="4296" y="133369"/>
                      <a:pt x="234" y="96134"/>
                    </a:cubicBezTo>
                    <a:cubicBezTo>
                      <a:pt x="-2474" y="61607"/>
                      <a:pt x="18513" y="21664"/>
                      <a:pt x="52363" y="18956"/>
                    </a:cubicBezTo>
                    <a:cubicBezTo>
                      <a:pt x="62518" y="27757"/>
                      <a:pt x="67257" y="29111"/>
                      <a:pt x="86890" y="35881"/>
                    </a:cubicBezTo>
                    <a:lnTo>
                      <a:pt x="86890" y="35881"/>
                    </a:lnTo>
                    <a:close/>
                  </a:path>
                </a:pathLst>
              </a:custGeom>
              <a:solidFill>
                <a:srgbClr val="B4B4B4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4" name="Freeform: Shape 173">
                <a:extLst>
                  <a:ext uri="{FF2B5EF4-FFF2-40B4-BE49-F238E27FC236}">
                    <a16:creationId xmlns:a16="http://schemas.microsoft.com/office/drawing/2014/main" id="{8EFBD46B-F0BB-4211-9348-2BB9513CCAD7}"/>
                  </a:ext>
                </a:extLst>
              </p:cNvPr>
              <p:cNvSpPr/>
              <p:nvPr/>
            </p:nvSpPr>
            <p:spPr>
              <a:xfrm>
                <a:off x="6553650" y="3384179"/>
                <a:ext cx="504545" cy="2809221"/>
              </a:xfrm>
              <a:custGeom>
                <a:avLst/>
                <a:gdLst>
                  <a:gd name="connsiteX0" fmla="*/ 1150 w 759768"/>
                  <a:gd name="connsiteY0" fmla="*/ 78923 h 4230262"/>
                  <a:gd name="connsiteX1" fmla="*/ 37708 w 759768"/>
                  <a:gd name="connsiteY1" fmla="*/ 23410 h 4230262"/>
                  <a:gd name="connsiteX2" fmla="*/ 111500 w 759768"/>
                  <a:gd name="connsiteY2" fmla="*/ 3777 h 4230262"/>
                  <a:gd name="connsiteX3" fmla="*/ 152797 w 759768"/>
                  <a:gd name="connsiteY3" fmla="*/ 32888 h 4230262"/>
                  <a:gd name="connsiteX4" fmla="*/ 756004 w 759768"/>
                  <a:gd name="connsiteY4" fmla="*/ 4103006 h 4230262"/>
                  <a:gd name="connsiteX5" fmla="*/ 705229 w 759768"/>
                  <a:gd name="connsiteY5" fmla="*/ 4207264 h 4230262"/>
                  <a:gd name="connsiteX6" fmla="*/ 618573 w 759768"/>
                  <a:gd name="connsiteY6" fmla="*/ 4165967 h 4230262"/>
                  <a:gd name="connsiteX7" fmla="*/ 1150 w 759768"/>
                  <a:gd name="connsiteY7" fmla="*/ 78923 h 4230262"/>
                  <a:gd name="connsiteX8" fmla="*/ 1150 w 759768"/>
                  <a:gd name="connsiteY8" fmla="*/ 78923 h 4230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9768" h="4230262">
                    <a:moveTo>
                      <a:pt x="1150" y="78923"/>
                    </a:moveTo>
                    <a:cubicBezTo>
                      <a:pt x="-3589" y="49813"/>
                      <a:pt x="5888" y="29503"/>
                      <a:pt x="37708" y="23410"/>
                    </a:cubicBezTo>
                    <a:cubicBezTo>
                      <a:pt x="62756" y="18671"/>
                      <a:pt x="87128" y="12578"/>
                      <a:pt x="111500" y="3777"/>
                    </a:cubicBezTo>
                    <a:cubicBezTo>
                      <a:pt x="141965" y="-7732"/>
                      <a:pt x="149412" y="8516"/>
                      <a:pt x="152797" y="32888"/>
                    </a:cubicBezTo>
                    <a:cubicBezTo>
                      <a:pt x="189355" y="282023"/>
                      <a:pt x="739755" y="4038014"/>
                      <a:pt x="756004" y="4103006"/>
                    </a:cubicBezTo>
                    <a:cubicBezTo>
                      <a:pt x="769544" y="4157843"/>
                      <a:pt x="745172" y="4184246"/>
                      <a:pt x="705229" y="4207264"/>
                    </a:cubicBezTo>
                    <a:cubicBezTo>
                      <a:pt x="641591" y="4244498"/>
                      <a:pt x="630082" y="4240437"/>
                      <a:pt x="618573" y="4165967"/>
                    </a:cubicBezTo>
                    <a:cubicBezTo>
                      <a:pt x="580661" y="3927663"/>
                      <a:pt x="23491" y="227863"/>
                      <a:pt x="1150" y="78923"/>
                    </a:cubicBezTo>
                    <a:lnTo>
                      <a:pt x="1150" y="78923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5" name="Freeform: Shape 174">
                <a:extLst>
                  <a:ext uri="{FF2B5EF4-FFF2-40B4-BE49-F238E27FC236}">
                    <a16:creationId xmlns:a16="http://schemas.microsoft.com/office/drawing/2014/main" id="{36748D13-3BE8-475A-BB51-92405E25B55F}"/>
                  </a:ext>
                </a:extLst>
              </p:cNvPr>
              <p:cNvSpPr/>
              <p:nvPr/>
            </p:nvSpPr>
            <p:spPr>
              <a:xfrm>
                <a:off x="5243093" y="4435404"/>
                <a:ext cx="633354" cy="806698"/>
              </a:xfrm>
              <a:custGeom>
                <a:avLst/>
                <a:gdLst>
                  <a:gd name="connsiteX0" fmla="*/ 4583 w 953735"/>
                  <a:gd name="connsiteY0" fmla="*/ 265613 h 1214766"/>
                  <a:gd name="connsiteX1" fmla="*/ 54004 w 953735"/>
                  <a:gd name="connsiteY1" fmla="*/ 19863 h 1214766"/>
                  <a:gd name="connsiteX2" fmla="*/ 718140 w 953735"/>
                  <a:gd name="connsiteY2" fmla="*/ 39496 h 1214766"/>
                  <a:gd name="connsiteX3" fmla="*/ 789225 w 953735"/>
                  <a:gd name="connsiteY3" fmla="*/ 98395 h 1214766"/>
                  <a:gd name="connsiteX4" fmla="*/ 777716 w 953735"/>
                  <a:gd name="connsiteY4" fmla="*/ 685353 h 1214766"/>
                  <a:gd name="connsiteX5" fmla="*/ 953736 w 953735"/>
                  <a:gd name="connsiteY5" fmla="*/ 1214766 h 1214766"/>
                  <a:gd name="connsiteX6" fmla="*/ 387765 w 953735"/>
                  <a:gd name="connsiteY6" fmla="*/ 1145712 h 1214766"/>
                  <a:gd name="connsiteX7" fmla="*/ 193466 w 953735"/>
                  <a:gd name="connsiteY7" fmla="*/ 1092906 h 1214766"/>
                  <a:gd name="connsiteX8" fmla="*/ 138629 w 953735"/>
                  <a:gd name="connsiteY8" fmla="*/ 1007604 h 1214766"/>
                  <a:gd name="connsiteX9" fmla="*/ 4583 w 953735"/>
                  <a:gd name="connsiteY9" fmla="*/ 265613 h 1214766"/>
                  <a:gd name="connsiteX10" fmla="*/ 4583 w 953735"/>
                  <a:gd name="connsiteY10" fmla="*/ 265613 h 121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3735" h="1214766">
                    <a:moveTo>
                      <a:pt x="4583" y="265613"/>
                    </a:moveTo>
                    <a:cubicBezTo>
                      <a:pt x="12030" y="180311"/>
                      <a:pt x="28278" y="97718"/>
                      <a:pt x="54004" y="19863"/>
                    </a:cubicBezTo>
                    <a:cubicBezTo>
                      <a:pt x="69575" y="-27527"/>
                      <a:pt x="666688" y="22571"/>
                      <a:pt x="718140" y="39496"/>
                    </a:cubicBezTo>
                    <a:cubicBezTo>
                      <a:pt x="713401" y="41526"/>
                      <a:pt x="802765" y="47620"/>
                      <a:pt x="789225" y="98395"/>
                    </a:cubicBezTo>
                    <a:cubicBezTo>
                      <a:pt x="737096" y="286600"/>
                      <a:pt x="739804" y="494439"/>
                      <a:pt x="777716" y="685353"/>
                    </a:cubicBezTo>
                    <a:cubicBezTo>
                      <a:pt x="814951" y="870850"/>
                      <a:pt x="899576" y="1035361"/>
                      <a:pt x="953736" y="1214766"/>
                    </a:cubicBezTo>
                    <a:cubicBezTo>
                      <a:pt x="950351" y="1203934"/>
                      <a:pt x="464942" y="1159252"/>
                      <a:pt x="387765" y="1145712"/>
                    </a:cubicBezTo>
                    <a:cubicBezTo>
                      <a:pt x="327512" y="1134880"/>
                      <a:pt x="241533" y="1136911"/>
                      <a:pt x="193466" y="1092906"/>
                    </a:cubicBezTo>
                    <a:cubicBezTo>
                      <a:pt x="168417" y="1070565"/>
                      <a:pt x="152846" y="1038746"/>
                      <a:pt x="138629" y="1007604"/>
                    </a:cubicBezTo>
                    <a:cubicBezTo>
                      <a:pt x="39787" y="788934"/>
                      <a:pt x="-17081" y="518134"/>
                      <a:pt x="4583" y="265613"/>
                    </a:cubicBezTo>
                    <a:lnTo>
                      <a:pt x="4583" y="265613"/>
                    </a:lnTo>
                    <a:close/>
                  </a:path>
                </a:pathLst>
              </a:custGeom>
              <a:solidFill>
                <a:srgbClr val="4D4D4D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6" name="Freeform: Shape 175">
                <a:extLst>
                  <a:ext uri="{FF2B5EF4-FFF2-40B4-BE49-F238E27FC236}">
                    <a16:creationId xmlns:a16="http://schemas.microsoft.com/office/drawing/2014/main" id="{EC572737-E314-4575-873C-171F460890AB}"/>
                  </a:ext>
                </a:extLst>
              </p:cNvPr>
              <p:cNvSpPr/>
              <p:nvPr/>
            </p:nvSpPr>
            <p:spPr>
              <a:xfrm>
                <a:off x="6165246" y="3398151"/>
                <a:ext cx="777651" cy="2852421"/>
              </a:xfrm>
              <a:custGeom>
                <a:avLst/>
                <a:gdLst>
                  <a:gd name="connsiteX0" fmla="*/ 1170955 w 1171025"/>
                  <a:gd name="connsiteY0" fmla="*/ 4251216 h 4295315"/>
                  <a:gd name="connsiteX1" fmla="*/ 556240 w 1171025"/>
                  <a:gd name="connsiteY1" fmla="*/ 71423 h 4295315"/>
                  <a:gd name="connsiteX2" fmla="*/ 501403 w 1171025"/>
                  <a:gd name="connsiteY2" fmla="*/ 2370 h 4295315"/>
                  <a:gd name="connsiteX3" fmla="*/ 416778 w 1171025"/>
                  <a:gd name="connsiteY3" fmla="*/ 5755 h 4295315"/>
                  <a:gd name="connsiteX4" fmla="*/ 371419 w 1171025"/>
                  <a:gd name="connsiteY4" fmla="*/ 76162 h 4295315"/>
                  <a:gd name="connsiteX5" fmla="*/ 250236 w 1171025"/>
                  <a:gd name="connsiteY5" fmla="*/ 380135 h 4295315"/>
                  <a:gd name="connsiteX6" fmla="*/ 3132 w 1171025"/>
                  <a:gd name="connsiteY6" fmla="*/ 1639353 h 4295315"/>
                  <a:gd name="connsiteX7" fmla="*/ 37659 w 1171025"/>
                  <a:gd name="connsiteY7" fmla="*/ 2314998 h 4295315"/>
                  <a:gd name="connsiteX8" fmla="*/ 562333 w 1171025"/>
                  <a:gd name="connsiteY8" fmla="*/ 3729249 h 4295315"/>
                  <a:gd name="connsiteX9" fmla="*/ 955669 w 1171025"/>
                  <a:gd name="connsiteY9" fmla="*/ 4250538 h 4295315"/>
                  <a:gd name="connsiteX10" fmla="*/ 1168247 w 1171025"/>
                  <a:gd name="connsiteY10" fmla="*/ 4295221 h 4295315"/>
                  <a:gd name="connsiteX11" fmla="*/ 1170955 w 1171025"/>
                  <a:gd name="connsiteY11" fmla="*/ 4251216 h 4295315"/>
                  <a:gd name="connsiteX12" fmla="*/ 1170955 w 1171025"/>
                  <a:gd name="connsiteY12" fmla="*/ 4251216 h 4295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1025" h="4295315">
                    <a:moveTo>
                      <a:pt x="1170955" y="4251216"/>
                    </a:moveTo>
                    <a:cubicBezTo>
                      <a:pt x="1178402" y="4174038"/>
                      <a:pt x="596860" y="298218"/>
                      <a:pt x="556240" y="71423"/>
                    </a:cubicBezTo>
                    <a:cubicBezTo>
                      <a:pt x="550147" y="38927"/>
                      <a:pt x="537284" y="11170"/>
                      <a:pt x="501403" y="2370"/>
                    </a:cubicBezTo>
                    <a:cubicBezTo>
                      <a:pt x="472969" y="338"/>
                      <a:pt x="444535" y="-3047"/>
                      <a:pt x="416778" y="5755"/>
                    </a:cubicBezTo>
                    <a:cubicBezTo>
                      <a:pt x="390375" y="22003"/>
                      <a:pt x="382251" y="49760"/>
                      <a:pt x="371419" y="76162"/>
                    </a:cubicBezTo>
                    <a:cubicBezTo>
                      <a:pt x="328091" y="175681"/>
                      <a:pt x="287471" y="277231"/>
                      <a:pt x="250236" y="380135"/>
                    </a:cubicBezTo>
                    <a:cubicBezTo>
                      <a:pt x="102650" y="786334"/>
                      <a:pt x="21410" y="1207428"/>
                      <a:pt x="3132" y="1639353"/>
                    </a:cubicBezTo>
                    <a:cubicBezTo>
                      <a:pt x="-6346" y="1864794"/>
                      <a:pt x="5840" y="2091589"/>
                      <a:pt x="37659" y="2314998"/>
                    </a:cubicBezTo>
                    <a:cubicBezTo>
                      <a:pt x="110774" y="2824779"/>
                      <a:pt x="281378" y="3298678"/>
                      <a:pt x="562333" y="3729249"/>
                    </a:cubicBezTo>
                    <a:cubicBezTo>
                      <a:pt x="676069" y="3904592"/>
                      <a:pt x="805375" y="4096183"/>
                      <a:pt x="955669" y="4250538"/>
                    </a:cubicBezTo>
                    <a:cubicBezTo>
                      <a:pt x="1022692" y="4266110"/>
                      <a:pt x="1101224" y="4297252"/>
                      <a:pt x="1168247" y="4295221"/>
                    </a:cubicBezTo>
                    <a:cubicBezTo>
                      <a:pt x="1168924" y="4289805"/>
                      <a:pt x="1169601" y="4257986"/>
                      <a:pt x="1170955" y="4251216"/>
                    </a:cubicBezTo>
                    <a:lnTo>
                      <a:pt x="1170955" y="4251216"/>
                    </a:lnTo>
                    <a:close/>
                  </a:path>
                </a:pathLst>
              </a:custGeom>
              <a:solidFill>
                <a:srgbClr val="E5E5E5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</p:grpSp>
        <p:grpSp>
          <p:nvGrpSpPr>
            <p:cNvPr id="452" name="Group 161">
              <a:extLst>
                <a:ext uri="{FF2B5EF4-FFF2-40B4-BE49-F238E27FC236}">
                  <a16:creationId xmlns:a16="http://schemas.microsoft.com/office/drawing/2014/main" id="{0F702BF1-5F21-4176-9712-9C4E92A5A81C}"/>
                </a:ext>
              </a:extLst>
            </p:cNvPr>
            <p:cNvGrpSpPr/>
            <p:nvPr/>
          </p:nvGrpSpPr>
          <p:grpSpPr>
            <a:xfrm>
              <a:off x="9505924" y="4118245"/>
              <a:ext cx="495781" cy="1834068"/>
              <a:chOff x="9505924" y="4118245"/>
              <a:chExt cx="495781" cy="1834068"/>
            </a:xfrm>
          </p:grpSpPr>
          <p:sp>
            <p:nvSpPr>
              <p:cNvPr id="458" name="Freeform: Shape 167">
                <a:extLst>
                  <a:ext uri="{FF2B5EF4-FFF2-40B4-BE49-F238E27FC236}">
                    <a16:creationId xmlns:a16="http://schemas.microsoft.com/office/drawing/2014/main" id="{DCF0F882-517C-4281-8A16-A90C7BA91C3A}"/>
                  </a:ext>
                </a:extLst>
              </p:cNvPr>
              <p:cNvSpPr/>
              <p:nvPr/>
            </p:nvSpPr>
            <p:spPr>
              <a:xfrm>
                <a:off x="9505924" y="4118245"/>
                <a:ext cx="495781" cy="1834068"/>
              </a:xfrm>
              <a:custGeom>
                <a:avLst/>
                <a:gdLst>
                  <a:gd name="connsiteX0" fmla="*/ 709205 w 759302"/>
                  <a:gd name="connsiteY0" fmla="*/ 2384930 h 2776747"/>
                  <a:gd name="connsiteX1" fmla="*/ 621195 w 759302"/>
                  <a:gd name="connsiteY1" fmla="*/ 1347090 h 2776747"/>
                  <a:gd name="connsiteX2" fmla="*/ 551464 w 759302"/>
                  <a:gd name="connsiteY2" fmla="*/ 699879 h 2776747"/>
                  <a:gd name="connsiteX3" fmla="*/ 499335 w 759302"/>
                  <a:gd name="connsiteY3" fmla="*/ 420278 h 2776747"/>
                  <a:gd name="connsiteX4" fmla="*/ 561619 w 759302"/>
                  <a:gd name="connsiteY4" fmla="*/ 172497 h 2776747"/>
                  <a:gd name="connsiteX5" fmla="*/ 545371 w 759302"/>
                  <a:gd name="connsiteY5" fmla="*/ 121045 h 2776747"/>
                  <a:gd name="connsiteX6" fmla="*/ 439083 w 759302"/>
                  <a:gd name="connsiteY6" fmla="*/ 31004 h 2776747"/>
                  <a:gd name="connsiteX7" fmla="*/ 314515 w 759302"/>
                  <a:gd name="connsiteY7" fmla="*/ 14756 h 2776747"/>
                  <a:gd name="connsiteX8" fmla="*/ 188593 w 759302"/>
                  <a:gd name="connsiteY8" fmla="*/ 167081 h 2776747"/>
                  <a:gd name="connsiteX9" fmla="*/ 199425 w 759302"/>
                  <a:gd name="connsiteY9" fmla="*/ 284878 h 2776747"/>
                  <a:gd name="connsiteX10" fmla="*/ 245460 w 759302"/>
                  <a:gd name="connsiteY10" fmla="*/ 450066 h 2776747"/>
                  <a:gd name="connsiteX11" fmla="*/ 66733 w 759302"/>
                  <a:gd name="connsiteY11" fmla="*/ 1296315 h 2776747"/>
                  <a:gd name="connsiteX12" fmla="*/ 32883 w 759302"/>
                  <a:gd name="connsiteY12" fmla="*/ 1658510 h 2776747"/>
                  <a:gd name="connsiteX13" fmla="*/ 3772 w 759302"/>
                  <a:gd name="connsiteY13" fmla="*/ 2548086 h 2776747"/>
                  <a:gd name="connsiteX14" fmla="*/ 6480 w 759302"/>
                  <a:gd name="connsiteY14" fmla="*/ 2761341 h 2776747"/>
                  <a:gd name="connsiteX15" fmla="*/ 759303 w 759302"/>
                  <a:gd name="connsiteY15" fmla="*/ 2764726 h 2776747"/>
                  <a:gd name="connsiteX16" fmla="*/ 709205 w 759302"/>
                  <a:gd name="connsiteY16" fmla="*/ 2384930 h 2776747"/>
                  <a:gd name="connsiteX17" fmla="*/ 709205 w 759302"/>
                  <a:gd name="connsiteY17" fmla="*/ 2384930 h 2776747"/>
                  <a:gd name="connsiteX18" fmla="*/ 583960 w 759302"/>
                  <a:gd name="connsiteY18" fmla="*/ 1070197 h 2776747"/>
                  <a:gd name="connsiteX19" fmla="*/ 583960 w 759302"/>
                  <a:gd name="connsiteY19" fmla="*/ 1067489 h 2776747"/>
                  <a:gd name="connsiteX20" fmla="*/ 583960 w 759302"/>
                  <a:gd name="connsiteY20" fmla="*/ 1067489 h 2776747"/>
                  <a:gd name="connsiteX21" fmla="*/ 586668 w 759302"/>
                  <a:gd name="connsiteY21" fmla="*/ 1070874 h 2776747"/>
                  <a:gd name="connsiteX22" fmla="*/ 583960 w 759302"/>
                  <a:gd name="connsiteY22" fmla="*/ 1070197 h 2776747"/>
                  <a:gd name="connsiteX23" fmla="*/ 583960 w 759302"/>
                  <a:gd name="connsiteY23" fmla="*/ 1070197 h 2776747"/>
                  <a:gd name="connsiteX24" fmla="*/ 605624 w 759302"/>
                  <a:gd name="connsiteY24" fmla="*/ 2390345 h 2776747"/>
                  <a:gd name="connsiteX25" fmla="*/ 607655 w 759302"/>
                  <a:gd name="connsiteY25" fmla="*/ 2390345 h 2776747"/>
                  <a:gd name="connsiteX26" fmla="*/ 621195 w 759302"/>
                  <a:gd name="connsiteY26" fmla="*/ 2390345 h 2776747"/>
                  <a:gd name="connsiteX27" fmla="*/ 605624 w 759302"/>
                  <a:gd name="connsiteY27" fmla="*/ 2390345 h 2776747"/>
                  <a:gd name="connsiteX28" fmla="*/ 605624 w 759302"/>
                  <a:gd name="connsiteY28" fmla="*/ 2390345 h 2776747"/>
                  <a:gd name="connsiteX0" fmla="*/ 709205 w 759304"/>
                  <a:gd name="connsiteY0" fmla="*/ 2384930 h 2767953"/>
                  <a:gd name="connsiteX1" fmla="*/ 621195 w 759304"/>
                  <a:gd name="connsiteY1" fmla="*/ 1347090 h 2767953"/>
                  <a:gd name="connsiteX2" fmla="*/ 551464 w 759304"/>
                  <a:gd name="connsiteY2" fmla="*/ 699879 h 2767953"/>
                  <a:gd name="connsiteX3" fmla="*/ 499335 w 759304"/>
                  <a:gd name="connsiteY3" fmla="*/ 420278 h 2767953"/>
                  <a:gd name="connsiteX4" fmla="*/ 561619 w 759304"/>
                  <a:gd name="connsiteY4" fmla="*/ 172497 h 2767953"/>
                  <a:gd name="connsiteX5" fmla="*/ 545371 w 759304"/>
                  <a:gd name="connsiteY5" fmla="*/ 121045 h 2767953"/>
                  <a:gd name="connsiteX6" fmla="*/ 439083 w 759304"/>
                  <a:gd name="connsiteY6" fmla="*/ 31004 h 2767953"/>
                  <a:gd name="connsiteX7" fmla="*/ 314515 w 759304"/>
                  <a:gd name="connsiteY7" fmla="*/ 14756 h 2767953"/>
                  <a:gd name="connsiteX8" fmla="*/ 188593 w 759304"/>
                  <a:gd name="connsiteY8" fmla="*/ 167081 h 2767953"/>
                  <a:gd name="connsiteX9" fmla="*/ 199425 w 759304"/>
                  <a:gd name="connsiteY9" fmla="*/ 284878 h 2767953"/>
                  <a:gd name="connsiteX10" fmla="*/ 245460 w 759304"/>
                  <a:gd name="connsiteY10" fmla="*/ 450066 h 2767953"/>
                  <a:gd name="connsiteX11" fmla="*/ 66733 w 759304"/>
                  <a:gd name="connsiteY11" fmla="*/ 1296315 h 2767953"/>
                  <a:gd name="connsiteX12" fmla="*/ 32883 w 759304"/>
                  <a:gd name="connsiteY12" fmla="*/ 1658510 h 2767953"/>
                  <a:gd name="connsiteX13" fmla="*/ 3772 w 759304"/>
                  <a:gd name="connsiteY13" fmla="*/ 2548086 h 2767953"/>
                  <a:gd name="connsiteX14" fmla="*/ 6480 w 759304"/>
                  <a:gd name="connsiteY14" fmla="*/ 2761341 h 2767953"/>
                  <a:gd name="connsiteX15" fmla="*/ 759304 w 759304"/>
                  <a:gd name="connsiteY15" fmla="*/ 2732454 h 2767953"/>
                  <a:gd name="connsiteX16" fmla="*/ 709205 w 759304"/>
                  <a:gd name="connsiteY16" fmla="*/ 2384930 h 2767953"/>
                  <a:gd name="connsiteX17" fmla="*/ 709205 w 759304"/>
                  <a:gd name="connsiteY17" fmla="*/ 2384930 h 2767953"/>
                  <a:gd name="connsiteX18" fmla="*/ 583960 w 759304"/>
                  <a:gd name="connsiteY18" fmla="*/ 1070197 h 2767953"/>
                  <a:gd name="connsiteX19" fmla="*/ 583960 w 759304"/>
                  <a:gd name="connsiteY19" fmla="*/ 1067489 h 2767953"/>
                  <a:gd name="connsiteX20" fmla="*/ 583960 w 759304"/>
                  <a:gd name="connsiteY20" fmla="*/ 1067489 h 2767953"/>
                  <a:gd name="connsiteX21" fmla="*/ 586668 w 759304"/>
                  <a:gd name="connsiteY21" fmla="*/ 1070874 h 2767953"/>
                  <a:gd name="connsiteX22" fmla="*/ 583960 w 759304"/>
                  <a:gd name="connsiteY22" fmla="*/ 1070197 h 2767953"/>
                  <a:gd name="connsiteX23" fmla="*/ 583960 w 759304"/>
                  <a:gd name="connsiteY23" fmla="*/ 1070197 h 2767953"/>
                  <a:gd name="connsiteX24" fmla="*/ 605624 w 759304"/>
                  <a:gd name="connsiteY24" fmla="*/ 2390345 h 2767953"/>
                  <a:gd name="connsiteX25" fmla="*/ 607655 w 759304"/>
                  <a:gd name="connsiteY25" fmla="*/ 2390345 h 2767953"/>
                  <a:gd name="connsiteX26" fmla="*/ 621195 w 759304"/>
                  <a:gd name="connsiteY26" fmla="*/ 2390345 h 2767953"/>
                  <a:gd name="connsiteX27" fmla="*/ 605624 w 759304"/>
                  <a:gd name="connsiteY27" fmla="*/ 2390345 h 2767953"/>
                  <a:gd name="connsiteX28" fmla="*/ 605624 w 759304"/>
                  <a:gd name="connsiteY28" fmla="*/ 2390345 h 2767953"/>
                  <a:gd name="connsiteX0" fmla="*/ 709205 w 744961"/>
                  <a:gd name="connsiteY0" fmla="*/ 2384930 h 2767953"/>
                  <a:gd name="connsiteX1" fmla="*/ 621195 w 744961"/>
                  <a:gd name="connsiteY1" fmla="*/ 1347090 h 2767953"/>
                  <a:gd name="connsiteX2" fmla="*/ 551464 w 744961"/>
                  <a:gd name="connsiteY2" fmla="*/ 699879 h 2767953"/>
                  <a:gd name="connsiteX3" fmla="*/ 499335 w 744961"/>
                  <a:gd name="connsiteY3" fmla="*/ 420278 h 2767953"/>
                  <a:gd name="connsiteX4" fmla="*/ 561619 w 744961"/>
                  <a:gd name="connsiteY4" fmla="*/ 172497 h 2767953"/>
                  <a:gd name="connsiteX5" fmla="*/ 545371 w 744961"/>
                  <a:gd name="connsiteY5" fmla="*/ 121045 h 2767953"/>
                  <a:gd name="connsiteX6" fmla="*/ 439083 w 744961"/>
                  <a:gd name="connsiteY6" fmla="*/ 31004 h 2767953"/>
                  <a:gd name="connsiteX7" fmla="*/ 314515 w 744961"/>
                  <a:gd name="connsiteY7" fmla="*/ 14756 h 2767953"/>
                  <a:gd name="connsiteX8" fmla="*/ 188593 w 744961"/>
                  <a:gd name="connsiteY8" fmla="*/ 167081 h 2767953"/>
                  <a:gd name="connsiteX9" fmla="*/ 199425 w 744961"/>
                  <a:gd name="connsiteY9" fmla="*/ 284878 h 2767953"/>
                  <a:gd name="connsiteX10" fmla="*/ 245460 w 744961"/>
                  <a:gd name="connsiteY10" fmla="*/ 450066 h 2767953"/>
                  <a:gd name="connsiteX11" fmla="*/ 66733 w 744961"/>
                  <a:gd name="connsiteY11" fmla="*/ 1296315 h 2767953"/>
                  <a:gd name="connsiteX12" fmla="*/ 32883 w 744961"/>
                  <a:gd name="connsiteY12" fmla="*/ 1658510 h 2767953"/>
                  <a:gd name="connsiteX13" fmla="*/ 3772 w 744961"/>
                  <a:gd name="connsiteY13" fmla="*/ 2548086 h 2767953"/>
                  <a:gd name="connsiteX14" fmla="*/ 6480 w 744961"/>
                  <a:gd name="connsiteY14" fmla="*/ 2761341 h 2767953"/>
                  <a:gd name="connsiteX15" fmla="*/ 744961 w 744961"/>
                  <a:gd name="connsiteY15" fmla="*/ 2732454 h 2767953"/>
                  <a:gd name="connsiteX16" fmla="*/ 709205 w 744961"/>
                  <a:gd name="connsiteY16" fmla="*/ 2384930 h 2767953"/>
                  <a:gd name="connsiteX17" fmla="*/ 709205 w 744961"/>
                  <a:gd name="connsiteY17" fmla="*/ 2384930 h 2767953"/>
                  <a:gd name="connsiteX18" fmla="*/ 583960 w 744961"/>
                  <a:gd name="connsiteY18" fmla="*/ 1070197 h 2767953"/>
                  <a:gd name="connsiteX19" fmla="*/ 583960 w 744961"/>
                  <a:gd name="connsiteY19" fmla="*/ 1067489 h 2767953"/>
                  <a:gd name="connsiteX20" fmla="*/ 583960 w 744961"/>
                  <a:gd name="connsiteY20" fmla="*/ 1067489 h 2767953"/>
                  <a:gd name="connsiteX21" fmla="*/ 586668 w 744961"/>
                  <a:gd name="connsiteY21" fmla="*/ 1070874 h 2767953"/>
                  <a:gd name="connsiteX22" fmla="*/ 583960 w 744961"/>
                  <a:gd name="connsiteY22" fmla="*/ 1070197 h 2767953"/>
                  <a:gd name="connsiteX23" fmla="*/ 583960 w 744961"/>
                  <a:gd name="connsiteY23" fmla="*/ 1070197 h 2767953"/>
                  <a:gd name="connsiteX24" fmla="*/ 605624 w 744961"/>
                  <a:gd name="connsiteY24" fmla="*/ 2390345 h 2767953"/>
                  <a:gd name="connsiteX25" fmla="*/ 607655 w 744961"/>
                  <a:gd name="connsiteY25" fmla="*/ 2390345 h 2767953"/>
                  <a:gd name="connsiteX26" fmla="*/ 621195 w 744961"/>
                  <a:gd name="connsiteY26" fmla="*/ 2390345 h 2767953"/>
                  <a:gd name="connsiteX27" fmla="*/ 605624 w 744961"/>
                  <a:gd name="connsiteY27" fmla="*/ 2390345 h 2767953"/>
                  <a:gd name="connsiteX28" fmla="*/ 605624 w 744961"/>
                  <a:gd name="connsiteY28" fmla="*/ 2390345 h 2767953"/>
                  <a:gd name="connsiteX0" fmla="*/ 709205 w 744961"/>
                  <a:gd name="connsiteY0" fmla="*/ 2384930 h 2761830"/>
                  <a:gd name="connsiteX1" fmla="*/ 621195 w 744961"/>
                  <a:gd name="connsiteY1" fmla="*/ 1347090 h 2761830"/>
                  <a:gd name="connsiteX2" fmla="*/ 551464 w 744961"/>
                  <a:gd name="connsiteY2" fmla="*/ 699879 h 2761830"/>
                  <a:gd name="connsiteX3" fmla="*/ 499335 w 744961"/>
                  <a:gd name="connsiteY3" fmla="*/ 420278 h 2761830"/>
                  <a:gd name="connsiteX4" fmla="*/ 561619 w 744961"/>
                  <a:gd name="connsiteY4" fmla="*/ 172497 h 2761830"/>
                  <a:gd name="connsiteX5" fmla="*/ 545371 w 744961"/>
                  <a:gd name="connsiteY5" fmla="*/ 121045 h 2761830"/>
                  <a:gd name="connsiteX6" fmla="*/ 439083 w 744961"/>
                  <a:gd name="connsiteY6" fmla="*/ 31004 h 2761830"/>
                  <a:gd name="connsiteX7" fmla="*/ 314515 w 744961"/>
                  <a:gd name="connsiteY7" fmla="*/ 14756 h 2761830"/>
                  <a:gd name="connsiteX8" fmla="*/ 188593 w 744961"/>
                  <a:gd name="connsiteY8" fmla="*/ 167081 h 2761830"/>
                  <a:gd name="connsiteX9" fmla="*/ 199425 w 744961"/>
                  <a:gd name="connsiteY9" fmla="*/ 284878 h 2761830"/>
                  <a:gd name="connsiteX10" fmla="*/ 245460 w 744961"/>
                  <a:gd name="connsiteY10" fmla="*/ 450066 h 2761830"/>
                  <a:gd name="connsiteX11" fmla="*/ 66733 w 744961"/>
                  <a:gd name="connsiteY11" fmla="*/ 1296315 h 2761830"/>
                  <a:gd name="connsiteX12" fmla="*/ 32883 w 744961"/>
                  <a:gd name="connsiteY12" fmla="*/ 1658510 h 2761830"/>
                  <a:gd name="connsiteX13" fmla="*/ 3772 w 744961"/>
                  <a:gd name="connsiteY13" fmla="*/ 2548086 h 2761830"/>
                  <a:gd name="connsiteX14" fmla="*/ 6480 w 744961"/>
                  <a:gd name="connsiteY14" fmla="*/ 2754170 h 2761830"/>
                  <a:gd name="connsiteX15" fmla="*/ 744961 w 744961"/>
                  <a:gd name="connsiteY15" fmla="*/ 2732454 h 2761830"/>
                  <a:gd name="connsiteX16" fmla="*/ 709205 w 744961"/>
                  <a:gd name="connsiteY16" fmla="*/ 2384930 h 2761830"/>
                  <a:gd name="connsiteX17" fmla="*/ 709205 w 744961"/>
                  <a:gd name="connsiteY17" fmla="*/ 2384930 h 2761830"/>
                  <a:gd name="connsiteX18" fmla="*/ 583960 w 744961"/>
                  <a:gd name="connsiteY18" fmla="*/ 1070197 h 2761830"/>
                  <a:gd name="connsiteX19" fmla="*/ 583960 w 744961"/>
                  <a:gd name="connsiteY19" fmla="*/ 1067489 h 2761830"/>
                  <a:gd name="connsiteX20" fmla="*/ 583960 w 744961"/>
                  <a:gd name="connsiteY20" fmla="*/ 1067489 h 2761830"/>
                  <a:gd name="connsiteX21" fmla="*/ 586668 w 744961"/>
                  <a:gd name="connsiteY21" fmla="*/ 1070874 h 2761830"/>
                  <a:gd name="connsiteX22" fmla="*/ 583960 w 744961"/>
                  <a:gd name="connsiteY22" fmla="*/ 1070197 h 2761830"/>
                  <a:gd name="connsiteX23" fmla="*/ 583960 w 744961"/>
                  <a:gd name="connsiteY23" fmla="*/ 1070197 h 2761830"/>
                  <a:gd name="connsiteX24" fmla="*/ 605624 w 744961"/>
                  <a:gd name="connsiteY24" fmla="*/ 2390345 h 2761830"/>
                  <a:gd name="connsiteX25" fmla="*/ 607655 w 744961"/>
                  <a:gd name="connsiteY25" fmla="*/ 2390345 h 2761830"/>
                  <a:gd name="connsiteX26" fmla="*/ 621195 w 744961"/>
                  <a:gd name="connsiteY26" fmla="*/ 2390345 h 2761830"/>
                  <a:gd name="connsiteX27" fmla="*/ 605624 w 744961"/>
                  <a:gd name="connsiteY27" fmla="*/ 2390345 h 2761830"/>
                  <a:gd name="connsiteX28" fmla="*/ 605624 w 744961"/>
                  <a:gd name="connsiteY28" fmla="*/ 2390345 h 2761830"/>
                  <a:gd name="connsiteX0" fmla="*/ 751259 w 787015"/>
                  <a:gd name="connsiteY0" fmla="*/ 2384930 h 2761830"/>
                  <a:gd name="connsiteX1" fmla="*/ 663249 w 787015"/>
                  <a:gd name="connsiteY1" fmla="*/ 1347090 h 2761830"/>
                  <a:gd name="connsiteX2" fmla="*/ 593518 w 787015"/>
                  <a:gd name="connsiteY2" fmla="*/ 699879 h 2761830"/>
                  <a:gd name="connsiteX3" fmla="*/ 541389 w 787015"/>
                  <a:gd name="connsiteY3" fmla="*/ 420278 h 2761830"/>
                  <a:gd name="connsiteX4" fmla="*/ 603673 w 787015"/>
                  <a:gd name="connsiteY4" fmla="*/ 172497 h 2761830"/>
                  <a:gd name="connsiteX5" fmla="*/ 587425 w 787015"/>
                  <a:gd name="connsiteY5" fmla="*/ 121045 h 2761830"/>
                  <a:gd name="connsiteX6" fmla="*/ 481137 w 787015"/>
                  <a:gd name="connsiteY6" fmla="*/ 31004 h 2761830"/>
                  <a:gd name="connsiteX7" fmla="*/ 356569 w 787015"/>
                  <a:gd name="connsiteY7" fmla="*/ 14756 h 2761830"/>
                  <a:gd name="connsiteX8" fmla="*/ 230647 w 787015"/>
                  <a:gd name="connsiteY8" fmla="*/ 167081 h 2761830"/>
                  <a:gd name="connsiteX9" fmla="*/ 241479 w 787015"/>
                  <a:gd name="connsiteY9" fmla="*/ 284878 h 2761830"/>
                  <a:gd name="connsiteX10" fmla="*/ 287514 w 787015"/>
                  <a:gd name="connsiteY10" fmla="*/ 450066 h 2761830"/>
                  <a:gd name="connsiteX11" fmla="*/ 108787 w 787015"/>
                  <a:gd name="connsiteY11" fmla="*/ 1296315 h 2761830"/>
                  <a:gd name="connsiteX12" fmla="*/ 74937 w 787015"/>
                  <a:gd name="connsiteY12" fmla="*/ 1658510 h 2761830"/>
                  <a:gd name="connsiteX13" fmla="*/ 48534 w 787015"/>
                  <a:gd name="connsiteY13" fmla="*/ 2754170 h 2761830"/>
                  <a:gd name="connsiteX14" fmla="*/ 787015 w 787015"/>
                  <a:gd name="connsiteY14" fmla="*/ 2732454 h 2761830"/>
                  <a:gd name="connsiteX15" fmla="*/ 751259 w 787015"/>
                  <a:gd name="connsiteY15" fmla="*/ 2384930 h 2761830"/>
                  <a:gd name="connsiteX16" fmla="*/ 751259 w 787015"/>
                  <a:gd name="connsiteY16" fmla="*/ 2384930 h 2761830"/>
                  <a:gd name="connsiteX17" fmla="*/ 626014 w 787015"/>
                  <a:gd name="connsiteY17" fmla="*/ 1070197 h 2761830"/>
                  <a:gd name="connsiteX18" fmla="*/ 626014 w 787015"/>
                  <a:gd name="connsiteY18" fmla="*/ 1067489 h 2761830"/>
                  <a:gd name="connsiteX19" fmla="*/ 626014 w 787015"/>
                  <a:gd name="connsiteY19" fmla="*/ 1067489 h 2761830"/>
                  <a:gd name="connsiteX20" fmla="*/ 628722 w 787015"/>
                  <a:gd name="connsiteY20" fmla="*/ 1070874 h 2761830"/>
                  <a:gd name="connsiteX21" fmla="*/ 626014 w 787015"/>
                  <a:gd name="connsiteY21" fmla="*/ 1070197 h 2761830"/>
                  <a:gd name="connsiteX22" fmla="*/ 626014 w 787015"/>
                  <a:gd name="connsiteY22" fmla="*/ 1070197 h 2761830"/>
                  <a:gd name="connsiteX23" fmla="*/ 647678 w 787015"/>
                  <a:gd name="connsiteY23" fmla="*/ 2390345 h 2761830"/>
                  <a:gd name="connsiteX24" fmla="*/ 649709 w 787015"/>
                  <a:gd name="connsiteY24" fmla="*/ 2390345 h 2761830"/>
                  <a:gd name="connsiteX25" fmla="*/ 663249 w 787015"/>
                  <a:gd name="connsiteY25" fmla="*/ 2390345 h 2761830"/>
                  <a:gd name="connsiteX26" fmla="*/ 647678 w 787015"/>
                  <a:gd name="connsiteY26" fmla="*/ 2390345 h 2761830"/>
                  <a:gd name="connsiteX27" fmla="*/ 647678 w 787015"/>
                  <a:gd name="connsiteY27" fmla="*/ 2390345 h 2761830"/>
                  <a:gd name="connsiteX0" fmla="*/ 751259 w 787015"/>
                  <a:gd name="connsiteY0" fmla="*/ 2384930 h 2761830"/>
                  <a:gd name="connsiteX1" fmla="*/ 663249 w 787015"/>
                  <a:gd name="connsiteY1" fmla="*/ 1347090 h 2761830"/>
                  <a:gd name="connsiteX2" fmla="*/ 593518 w 787015"/>
                  <a:gd name="connsiteY2" fmla="*/ 699879 h 2761830"/>
                  <a:gd name="connsiteX3" fmla="*/ 541389 w 787015"/>
                  <a:gd name="connsiteY3" fmla="*/ 420278 h 2761830"/>
                  <a:gd name="connsiteX4" fmla="*/ 603673 w 787015"/>
                  <a:gd name="connsiteY4" fmla="*/ 172497 h 2761830"/>
                  <a:gd name="connsiteX5" fmla="*/ 587425 w 787015"/>
                  <a:gd name="connsiteY5" fmla="*/ 121045 h 2761830"/>
                  <a:gd name="connsiteX6" fmla="*/ 481137 w 787015"/>
                  <a:gd name="connsiteY6" fmla="*/ 31004 h 2761830"/>
                  <a:gd name="connsiteX7" fmla="*/ 356569 w 787015"/>
                  <a:gd name="connsiteY7" fmla="*/ 14756 h 2761830"/>
                  <a:gd name="connsiteX8" fmla="*/ 230647 w 787015"/>
                  <a:gd name="connsiteY8" fmla="*/ 167081 h 2761830"/>
                  <a:gd name="connsiteX9" fmla="*/ 241479 w 787015"/>
                  <a:gd name="connsiteY9" fmla="*/ 284878 h 2761830"/>
                  <a:gd name="connsiteX10" fmla="*/ 287514 w 787015"/>
                  <a:gd name="connsiteY10" fmla="*/ 450066 h 2761830"/>
                  <a:gd name="connsiteX11" fmla="*/ 108787 w 787015"/>
                  <a:gd name="connsiteY11" fmla="*/ 1296315 h 2761830"/>
                  <a:gd name="connsiteX12" fmla="*/ 74937 w 787015"/>
                  <a:gd name="connsiteY12" fmla="*/ 1658510 h 2761830"/>
                  <a:gd name="connsiteX13" fmla="*/ 48534 w 787015"/>
                  <a:gd name="connsiteY13" fmla="*/ 2754170 h 2761830"/>
                  <a:gd name="connsiteX14" fmla="*/ 787015 w 787015"/>
                  <a:gd name="connsiteY14" fmla="*/ 2732454 h 2761830"/>
                  <a:gd name="connsiteX15" fmla="*/ 751259 w 787015"/>
                  <a:gd name="connsiteY15" fmla="*/ 2384930 h 2761830"/>
                  <a:gd name="connsiteX16" fmla="*/ 751259 w 787015"/>
                  <a:gd name="connsiteY16" fmla="*/ 2384930 h 2761830"/>
                  <a:gd name="connsiteX17" fmla="*/ 626014 w 787015"/>
                  <a:gd name="connsiteY17" fmla="*/ 1070197 h 2761830"/>
                  <a:gd name="connsiteX18" fmla="*/ 626014 w 787015"/>
                  <a:gd name="connsiteY18" fmla="*/ 1067489 h 2761830"/>
                  <a:gd name="connsiteX19" fmla="*/ 626014 w 787015"/>
                  <a:gd name="connsiteY19" fmla="*/ 1067489 h 2761830"/>
                  <a:gd name="connsiteX20" fmla="*/ 628722 w 787015"/>
                  <a:gd name="connsiteY20" fmla="*/ 1070874 h 2761830"/>
                  <a:gd name="connsiteX21" fmla="*/ 626014 w 787015"/>
                  <a:gd name="connsiteY21" fmla="*/ 1070197 h 2761830"/>
                  <a:gd name="connsiteX22" fmla="*/ 626014 w 787015"/>
                  <a:gd name="connsiteY22" fmla="*/ 1070197 h 2761830"/>
                  <a:gd name="connsiteX23" fmla="*/ 647678 w 787015"/>
                  <a:gd name="connsiteY23" fmla="*/ 2390345 h 2761830"/>
                  <a:gd name="connsiteX24" fmla="*/ 649709 w 787015"/>
                  <a:gd name="connsiteY24" fmla="*/ 2390345 h 2761830"/>
                  <a:gd name="connsiteX25" fmla="*/ 647678 w 787015"/>
                  <a:gd name="connsiteY25" fmla="*/ 2390345 h 2761830"/>
                  <a:gd name="connsiteX26" fmla="*/ 647678 w 787015"/>
                  <a:gd name="connsiteY26" fmla="*/ 2390345 h 2761830"/>
                  <a:gd name="connsiteX0" fmla="*/ 751259 w 787015"/>
                  <a:gd name="connsiteY0" fmla="*/ 2384930 h 2761830"/>
                  <a:gd name="connsiteX1" fmla="*/ 663249 w 787015"/>
                  <a:gd name="connsiteY1" fmla="*/ 1347090 h 2761830"/>
                  <a:gd name="connsiteX2" fmla="*/ 593518 w 787015"/>
                  <a:gd name="connsiteY2" fmla="*/ 699879 h 2761830"/>
                  <a:gd name="connsiteX3" fmla="*/ 541389 w 787015"/>
                  <a:gd name="connsiteY3" fmla="*/ 420278 h 2761830"/>
                  <a:gd name="connsiteX4" fmla="*/ 603673 w 787015"/>
                  <a:gd name="connsiteY4" fmla="*/ 172497 h 2761830"/>
                  <a:gd name="connsiteX5" fmla="*/ 587425 w 787015"/>
                  <a:gd name="connsiteY5" fmla="*/ 121045 h 2761830"/>
                  <a:gd name="connsiteX6" fmla="*/ 481137 w 787015"/>
                  <a:gd name="connsiteY6" fmla="*/ 31004 h 2761830"/>
                  <a:gd name="connsiteX7" fmla="*/ 356569 w 787015"/>
                  <a:gd name="connsiteY7" fmla="*/ 14756 h 2761830"/>
                  <a:gd name="connsiteX8" fmla="*/ 230647 w 787015"/>
                  <a:gd name="connsiteY8" fmla="*/ 167081 h 2761830"/>
                  <a:gd name="connsiteX9" fmla="*/ 241479 w 787015"/>
                  <a:gd name="connsiteY9" fmla="*/ 284878 h 2761830"/>
                  <a:gd name="connsiteX10" fmla="*/ 287514 w 787015"/>
                  <a:gd name="connsiteY10" fmla="*/ 450066 h 2761830"/>
                  <a:gd name="connsiteX11" fmla="*/ 108787 w 787015"/>
                  <a:gd name="connsiteY11" fmla="*/ 1296315 h 2761830"/>
                  <a:gd name="connsiteX12" fmla="*/ 74937 w 787015"/>
                  <a:gd name="connsiteY12" fmla="*/ 1658510 h 2761830"/>
                  <a:gd name="connsiteX13" fmla="*/ 48534 w 787015"/>
                  <a:gd name="connsiteY13" fmla="*/ 2754170 h 2761830"/>
                  <a:gd name="connsiteX14" fmla="*/ 787015 w 787015"/>
                  <a:gd name="connsiteY14" fmla="*/ 2732454 h 2761830"/>
                  <a:gd name="connsiteX15" fmla="*/ 751259 w 787015"/>
                  <a:gd name="connsiteY15" fmla="*/ 2384930 h 2761830"/>
                  <a:gd name="connsiteX16" fmla="*/ 751259 w 787015"/>
                  <a:gd name="connsiteY16" fmla="*/ 2384930 h 2761830"/>
                  <a:gd name="connsiteX17" fmla="*/ 626014 w 787015"/>
                  <a:gd name="connsiteY17" fmla="*/ 1070197 h 2761830"/>
                  <a:gd name="connsiteX18" fmla="*/ 626014 w 787015"/>
                  <a:gd name="connsiteY18" fmla="*/ 1067489 h 2761830"/>
                  <a:gd name="connsiteX19" fmla="*/ 626014 w 787015"/>
                  <a:gd name="connsiteY19" fmla="*/ 1067489 h 2761830"/>
                  <a:gd name="connsiteX20" fmla="*/ 628722 w 787015"/>
                  <a:gd name="connsiteY20" fmla="*/ 1070874 h 2761830"/>
                  <a:gd name="connsiteX21" fmla="*/ 626014 w 787015"/>
                  <a:gd name="connsiteY21" fmla="*/ 1070197 h 2761830"/>
                  <a:gd name="connsiteX22" fmla="*/ 626014 w 787015"/>
                  <a:gd name="connsiteY22" fmla="*/ 1070197 h 2761830"/>
                  <a:gd name="connsiteX23" fmla="*/ 647678 w 787015"/>
                  <a:gd name="connsiteY23" fmla="*/ 2390345 h 2761830"/>
                  <a:gd name="connsiteX24" fmla="*/ 649709 w 787015"/>
                  <a:gd name="connsiteY24" fmla="*/ 2390345 h 2761830"/>
                  <a:gd name="connsiteX25" fmla="*/ 647678 w 787015"/>
                  <a:gd name="connsiteY25" fmla="*/ 2390345 h 2761830"/>
                  <a:gd name="connsiteX0" fmla="*/ 751259 w 787015"/>
                  <a:gd name="connsiteY0" fmla="*/ 2384930 h 2761830"/>
                  <a:gd name="connsiteX1" fmla="*/ 663249 w 787015"/>
                  <a:gd name="connsiteY1" fmla="*/ 1347090 h 2761830"/>
                  <a:gd name="connsiteX2" fmla="*/ 593518 w 787015"/>
                  <a:gd name="connsiteY2" fmla="*/ 699879 h 2761830"/>
                  <a:gd name="connsiteX3" fmla="*/ 541389 w 787015"/>
                  <a:gd name="connsiteY3" fmla="*/ 420278 h 2761830"/>
                  <a:gd name="connsiteX4" fmla="*/ 603673 w 787015"/>
                  <a:gd name="connsiteY4" fmla="*/ 172497 h 2761830"/>
                  <a:gd name="connsiteX5" fmla="*/ 587425 w 787015"/>
                  <a:gd name="connsiteY5" fmla="*/ 121045 h 2761830"/>
                  <a:gd name="connsiteX6" fmla="*/ 481137 w 787015"/>
                  <a:gd name="connsiteY6" fmla="*/ 31004 h 2761830"/>
                  <a:gd name="connsiteX7" fmla="*/ 356569 w 787015"/>
                  <a:gd name="connsiteY7" fmla="*/ 14756 h 2761830"/>
                  <a:gd name="connsiteX8" fmla="*/ 230647 w 787015"/>
                  <a:gd name="connsiteY8" fmla="*/ 167081 h 2761830"/>
                  <a:gd name="connsiteX9" fmla="*/ 241479 w 787015"/>
                  <a:gd name="connsiteY9" fmla="*/ 284878 h 2761830"/>
                  <a:gd name="connsiteX10" fmla="*/ 287514 w 787015"/>
                  <a:gd name="connsiteY10" fmla="*/ 450066 h 2761830"/>
                  <a:gd name="connsiteX11" fmla="*/ 108787 w 787015"/>
                  <a:gd name="connsiteY11" fmla="*/ 1296315 h 2761830"/>
                  <a:gd name="connsiteX12" fmla="*/ 74937 w 787015"/>
                  <a:gd name="connsiteY12" fmla="*/ 1658510 h 2761830"/>
                  <a:gd name="connsiteX13" fmla="*/ 48534 w 787015"/>
                  <a:gd name="connsiteY13" fmla="*/ 2754170 h 2761830"/>
                  <a:gd name="connsiteX14" fmla="*/ 787015 w 787015"/>
                  <a:gd name="connsiteY14" fmla="*/ 2732454 h 2761830"/>
                  <a:gd name="connsiteX15" fmla="*/ 751259 w 787015"/>
                  <a:gd name="connsiteY15" fmla="*/ 2384930 h 2761830"/>
                  <a:gd name="connsiteX16" fmla="*/ 751259 w 787015"/>
                  <a:gd name="connsiteY16" fmla="*/ 2384930 h 2761830"/>
                  <a:gd name="connsiteX17" fmla="*/ 626014 w 787015"/>
                  <a:gd name="connsiteY17" fmla="*/ 1070197 h 2761830"/>
                  <a:gd name="connsiteX18" fmla="*/ 626014 w 787015"/>
                  <a:gd name="connsiteY18" fmla="*/ 1067489 h 2761830"/>
                  <a:gd name="connsiteX19" fmla="*/ 626014 w 787015"/>
                  <a:gd name="connsiteY19" fmla="*/ 1067489 h 2761830"/>
                  <a:gd name="connsiteX20" fmla="*/ 628722 w 787015"/>
                  <a:gd name="connsiteY20" fmla="*/ 1070874 h 2761830"/>
                  <a:gd name="connsiteX21" fmla="*/ 626014 w 787015"/>
                  <a:gd name="connsiteY21" fmla="*/ 1070197 h 2761830"/>
                  <a:gd name="connsiteX22" fmla="*/ 626014 w 787015"/>
                  <a:gd name="connsiteY22" fmla="*/ 1070197 h 2761830"/>
                  <a:gd name="connsiteX0" fmla="*/ 702725 w 738481"/>
                  <a:gd name="connsiteY0" fmla="*/ 2384930 h 2761830"/>
                  <a:gd name="connsiteX1" fmla="*/ 614715 w 738481"/>
                  <a:gd name="connsiteY1" fmla="*/ 1347090 h 2761830"/>
                  <a:gd name="connsiteX2" fmla="*/ 544984 w 738481"/>
                  <a:gd name="connsiteY2" fmla="*/ 699879 h 2761830"/>
                  <a:gd name="connsiteX3" fmla="*/ 492855 w 738481"/>
                  <a:gd name="connsiteY3" fmla="*/ 420278 h 2761830"/>
                  <a:gd name="connsiteX4" fmla="*/ 555139 w 738481"/>
                  <a:gd name="connsiteY4" fmla="*/ 172497 h 2761830"/>
                  <a:gd name="connsiteX5" fmla="*/ 538891 w 738481"/>
                  <a:gd name="connsiteY5" fmla="*/ 121045 h 2761830"/>
                  <a:gd name="connsiteX6" fmla="*/ 432603 w 738481"/>
                  <a:gd name="connsiteY6" fmla="*/ 31004 h 2761830"/>
                  <a:gd name="connsiteX7" fmla="*/ 308035 w 738481"/>
                  <a:gd name="connsiteY7" fmla="*/ 14756 h 2761830"/>
                  <a:gd name="connsiteX8" fmla="*/ 182113 w 738481"/>
                  <a:gd name="connsiteY8" fmla="*/ 167081 h 2761830"/>
                  <a:gd name="connsiteX9" fmla="*/ 192945 w 738481"/>
                  <a:gd name="connsiteY9" fmla="*/ 284878 h 2761830"/>
                  <a:gd name="connsiteX10" fmla="*/ 238980 w 738481"/>
                  <a:gd name="connsiteY10" fmla="*/ 450066 h 2761830"/>
                  <a:gd name="connsiteX11" fmla="*/ 60253 w 738481"/>
                  <a:gd name="connsiteY11" fmla="*/ 1296315 h 2761830"/>
                  <a:gd name="connsiteX12" fmla="*/ 26403 w 738481"/>
                  <a:gd name="connsiteY12" fmla="*/ 1658510 h 2761830"/>
                  <a:gd name="connsiteX13" fmla="*/ 0 w 738481"/>
                  <a:gd name="connsiteY13" fmla="*/ 2754170 h 2761830"/>
                  <a:gd name="connsiteX14" fmla="*/ 738481 w 738481"/>
                  <a:gd name="connsiteY14" fmla="*/ 2732454 h 2761830"/>
                  <a:gd name="connsiteX15" fmla="*/ 702725 w 738481"/>
                  <a:gd name="connsiteY15" fmla="*/ 2384930 h 2761830"/>
                  <a:gd name="connsiteX16" fmla="*/ 702725 w 738481"/>
                  <a:gd name="connsiteY16" fmla="*/ 2384930 h 2761830"/>
                  <a:gd name="connsiteX17" fmla="*/ 577480 w 738481"/>
                  <a:gd name="connsiteY17" fmla="*/ 1070197 h 2761830"/>
                  <a:gd name="connsiteX18" fmla="*/ 577480 w 738481"/>
                  <a:gd name="connsiteY18" fmla="*/ 1067489 h 2761830"/>
                  <a:gd name="connsiteX19" fmla="*/ 577480 w 738481"/>
                  <a:gd name="connsiteY19" fmla="*/ 1067489 h 2761830"/>
                  <a:gd name="connsiteX20" fmla="*/ 580188 w 738481"/>
                  <a:gd name="connsiteY20" fmla="*/ 1070874 h 2761830"/>
                  <a:gd name="connsiteX21" fmla="*/ 577480 w 738481"/>
                  <a:gd name="connsiteY21" fmla="*/ 1070197 h 2761830"/>
                  <a:gd name="connsiteX22" fmla="*/ 577480 w 738481"/>
                  <a:gd name="connsiteY22" fmla="*/ 1070197 h 2761830"/>
                  <a:gd name="connsiteX0" fmla="*/ 710816 w 746572"/>
                  <a:gd name="connsiteY0" fmla="*/ 2384930 h 2761830"/>
                  <a:gd name="connsiteX1" fmla="*/ 622806 w 746572"/>
                  <a:gd name="connsiteY1" fmla="*/ 1347090 h 2761830"/>
                  <a:gd name="connsiteX2" fmla="*/ 553075 w 746572"/>
                  <a:gd name="connsiteY2" fmla="*/ 699879 h 2761830"/>
                  <a:gd name="connsiteX3" fmla="*/ 500946 w 746572"/>
                  <a:gd name="connsiteY3" fmla="*/ 420278 h 2761830"/>
                  <a:gd name="connsiteX4" fmla="*/ 563230 w 746572"/>
                  <a:gd name="connsiteY4" fmla="*/ 172497 h 2761830"/>
                  <a:gd name="connsiteX5" fmla="*/ 546982 w 746572"/>
                  <a:gd name="connsiteY5" fmla="*/ 121045 h 2761830"/>
                  <a:gd name="connsiteX6" fmla="*/ 440694 w 746572"/>
                  <a:gd name="connsiteY6" fmla="*/ 31004 h 2761830"/>
                  <a:gd name="connsiteX7" fmla="*/ 316126 w 746572"/>
                  <a:gd name="connsiteY7" fmla="*/ 14756 h 2761830"/>
                  <a:gd name="connsiteX8" fmla="*/ 190204 w 746572"/>
                  <a:gd name="connsiteY8" fmla="*/ 167081 h 2761830"/>
                  <a:gd name="connsiteX9" fmla="*/ 201036 w 746572"/>
                  <a:gd name="connsiteY9" fmla="*/ 284878 h 2761830"/>
                  <a:gd name="connsiteX10" fmla="*/ 247071 w 746572"/>
                  <a:gd name="connsiteY10" fmla="*/ 450066 h 2761830"/>
                  <a:gd name="connsiteX11" fmla="*/ 68344 w 746572"/>
                  <a:gd name="connsiteY11" fmla="*/ 1296315 h 2761830"/>
                  <a:gd name="connsiteX12" fmla="*/ 34494 w 746572"/>
                  <a:gd name="connsiteY12" fmla="*/ 1658510 h 2761830"/>
                  <a:gd name="connsiteX13" fmla="*/ 8091 w 746572"/>
                  <a:gd name="connsiteY13" fmla="*/ 2754170 h 2761830"/>
                  <a:gd name="connsiteX14" fmla="*/ 746572 w 746572"/>
                  <a:gd name="connsiteY14" fmla="*/ 2732454 h 2761830"/>
                  <a:gd name="connsiteX15" fmla="*/ 710816 w 746572"/>
                  <a:gd name="connsiteY15" fmla="*/ 2384930 h 2761830"/>
                  <a:gd name="connsiteX16" fmla="*/ 710816 w 746572"/>
                  <a:gd name="connsiteY16" fmla="*/ 2384930 h 2761830"/>
                  <a:gd name="connsiteX17" fmla="*/ 585571 w 746572"/>
                  <a:gd name="connsiteY17" fmla="*/ 1070197 h 2761830"/>
                  <a:gd name="connsiteX18" fmla="*/ 585571 w 746572"/>
                  <a:gd name="connsiteY18" fmla="*/ 1067489 h 2761830"/>
                  <a:gd name="connsiteX19" fmla="*/ 585571 w 746572"/>
                  <a:gd name="connsiteY19" fmla="*/ 1067489 h 2761830"/>
                  <a:gd name="connsiteX20" fmla="*/ 588279 w 746572"/>
                  <a:gd name="connsiteY20" fmla="*/ 1070874 h 2761830"/>
                  <a:gd name="connsiteX21" fmla="*/ 585571 w 746572"/>
                  <a:gd name="connsiteY21" fmla="*/ 1070197 h 2761830"/>
                  <a:gd name="connsiteX22" fmla="*/ 585571 w 746572"/>
                  <a:gd name="connsiteY22" fmla="*/ 1070197 h 276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46572" h="2761830">
                    <a:moveTo>
                      <a:pt x="710816" y="2384930"/>
                    </a:moveTo>
                    <a:cubicBezTo>
                      <a:pt x="681705" y="2038983"/>
                      <a:pt x="652594" y="1693036"/>
                      <a:pt x="622806" y="1347090"/>
                    </a:cubicBezTo>
                    <a:cubicBezTo>
                      <a:pt x="614005" y="1244186"/>
                      <a:pt x="559169" y="757424"/>
                      <a:pt x="553075" y="699879"/>
                    </a:cubicBezTo>
                    <a:cubicBezTo>
                      <a:pt x="546305" y="639626"/>
                      <a:pt x="500269" y="483916"/>
                      <a:pt x="500946" y="420278"/>
                    </a:cubicBezTo>
                    <a:cubicBezTo>
                      <a:pt x="515840" y="354609"/>
                      <a:pt x="564584" y="182652"/>
                      <a:pt x="563230" y="172497"/>
                    </a:cubicBezTo>
                    <a:cubicBezTo>
                      <a:pt x="562554" y="169112"/>
                      <a:pt x="557137" y="131877"/>
                      <a:pt x="546982" y="121045"/>
                    </a:cubicBezTo>
                    <a:cubicBezTo>
                      <a:pt x="532765" y="87872"/>
                      <a:pt x="452202" y="38451"/>
                      <a:pt x="440694" y="31004"/>
                    </a:cubicBezTo>
                    <a:cubicBezTo>
                      <a:pt x="402781" y="-3523"/>
                      <a:pt x="355391" y="-9616"/>
                      <a:pt x="316126" y="14756"/>
                    </a:cubicBezTo>
                    <a:cubicBezTo>
                      <a:pt x="260611" y="53345"/>
                      <a:pt x="222023" y="107505"/>
                      <a:pt x="190204" y="167081"/>
                    </a:cubicBezTo>
                    <a:cubicBezTo>
                      <a:pt x="162446" y="204316"/>
                      <a:pt x="165155" y="236134"/>
                      <a:pt x="201036" y="284878"/>
                    </a:cubicBezTo>
                    <a:cubicBezTo>
                      <a:pt x="227439" y="336330"/>
                      <a:pt x="256549" y="382366"/>
                      <a:pt x="247071" y="450066"/>
                    </a:cubicBezTo>
                    <a:cubicBezTo>
                      <a:pt x="230824" y="555678"/>
                      <a:pt x="134013" y="873868"/>
                      <a:pt x="68344" y="1296315"/>
                    </a:cubicBezTo>
                    <a:cubicBezTo>
                      <a:pt x="50065" y="1416144"/>
                      <a:pt x="46003" y="1538004"/>
                      <a:pt x="34494" y="1658510"/>
                    </a:cubicBezTo>
                    <a:cubicBezTo>
                      <a:pt x="24452" y="1901486"/>
                      <a:pt x="-17358" y="2424575"/>
                      <a:pt x="8091" y="2754170"/>
                    </a:cubicBezTo>
                    <a:cubicBezTo>
                      <a:pt x="30432" y="2775157"/>
                      <a:pt x="706629" y="2748025"/>
                      <a:pt x="746572" y="2732454"/>
                    </a:cubicBezTo>
                    <a:cubicBezTo>
                      <a:pt x="744541" y="2724330"/>
                      <a:pt x="711493" y="2394407"/>
                      <a:pt x="710816" y="2384930"/>
                    </a:cubicBezTo>
                    <a:lnTo>
                      <a:pt x="710816" y="2384930"/>
                    </a:lnTo>
                    <a:close/>
                    <a:moveTo>
                      <a:pt x="585571" y="1070197"/>
                    </a:moveTo>
                    <a:lnTo>
                      <a:pt x="585571" y="1067489"/>
                    </a:lnTo>
                    <a:lnTo>
                      <a:pt x="585571" y="1067489"/>
                    </a:lnTo>
                    <a:cubicBezTo>
                      <a:pt x="585571" y="1070197"/>
                      <a:pt x="586249" y="1070874"/>
                      <a:pt x="588279" y="1070874"/>
                    </a:cubicBezTo>
                    <a:cubicBezTo>
                      <a:pt x="593695" y="1069521"/>
                      <a:pt x="588279" y="1076967"/>
                      <a:pt x="585571" y="1070197"/>
                    </a:cubicBezTo>
                    <a:lnTo>
                      <a:pt x="585571" y="107019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9" name="Freeform: Shape 168">
                <a:extLst>
                  <a:ext uri="{FF2B5EF4-FFF2-40B4-BE49-F238E27FC236}">
                    <a16:creationId xmlns:a16="http://schemas.microsoft.com/office/drawing/2014/main" id="{33C2850E-E1F8-4344-9987-EE5CA207297B}"/>
                  </a:ext>
                </a:extLst>
              </p:cNvPr>
              <p:cNvSpPr/>
              <p:nvPr/>
            </p:nvSpPr>
            <p:spPr>
              <a:xfrm>
                <a:off x="9607958" y="4118887"/>
                <a:ext cx="287731" cy="677231"/>
              </a:xfrm>
              <a:custGeom>
                <a:avLst/>
                <a:gdLst>
                  <a:gd name="connsiteX0" fmla="*/ 321575 w 433279"/>
                  <a:gd name="connsiteY0" fmla="*/ 53054 h 1019808"/>
                  <a:gd name="connsiteX1" fmla="*/ 237626 w 433279"/>
                  <a:gd name="connsiteY1" fmla="*/ 46961 h 1019808"/>
                  <a:gd name="connsiteX2" fmla="*/ 85979 w 433279"/>
                  <a:gd name="connsiteY2" fmla="*/ 172883 h 1019808"/>
                  <a:gd name="connsiteX3" fmla="*/ 117120 w 433279"/>
                  <a:gd name="connsiteY3" fmla="*/ 326561 h 1019808"/>
                  <a:gd name="connsiteX4" fmla="*/ 196330 w 433279"/>
                  <a:gd name="connsiteY4" fmla="*/ 386814 h 1019808"/>
                  <a:gd name="connsiteX5" fmla="*/ 347978 w 433279"/>
                  <a:gd name="connsiteY5" fmla="*/ 414571 h 1019808"/>
                  <a:gd name="connsiteX6" fmla="*/ 390628 w 433279"/>
                  <a:gd name="connsiteY6" fmla="*/ 587883 h 1019808"/>
                  <a:gd name="connsiteX7" fmla="*/ 433279 w 433279"/>
                  <a:gd name="connsiteY7" fmla="*/ 979189 h 1019808"/>
                  <a:gd name="connsiteX8" fmla="*/ 331053 w 433279"/>
                  <a:gd name="connsiteY8" fmla="*/ 543201 h 1019808"/>
                  <a:gd name="connsiteX9" fmla="*/ 161803 w 433279"/>
                  <a:gd name="connsiteY9" fmla="*/ 438943 h 1019808"/>
                  <a:gd name="connsiteX10" fmla="*/ 92072 w 433279"/>
                  <a:gd name="connsiteY10" fmla="*/ 535077 h 1019808"/>
                  <a:gd name="connsiteX11" fmla="*/ 31142 w 433279"/>
                  <a:gd name="connsiteY11" fmla="*/ 1019809 h 1019808"/>
                  <a:gd name="connsiteX12" fmla="*/ 0 w 433279"/>
                  <a:gd name="connsiteY12" fmla="*/ 766611 h 1019808"/>
                  <a:gd name="connsiteX13" fmla="*/ 37912 w 433279"/>
                  <a:gd name="connsiteY13" fmla="*/ 617671 h 1019808"/>
                  <a:gd name="connsiteX14" fmla="*/ 84625 w 433279"/>
                  <a:gd name="connsiteY14" fmla="*/ 441651 h 1019808"/>
                  <a:gd name="connsiteX15" fmla="*/ 36558 w 433279"/>
                  <a:gd name="connsiteY15" fmla="*/ 279848 h 1019808"/>
                  <a:gd name="connsiteX16" fmla="*/ 25725 w 433279"/>
                  <a:gd name="connsiteY16" fmla="*/ 164082 h 1019808"/>
                  <a:gd name="connsiteX17" fmla="*/ 156387 w 433279"/>
                  <a:gd name="connsiteY17" fmla="*/ 14465 h 1019808"/>
                  <a:gd name="connsiteX18" fmla="*/ 286370 w 433279"/>
                  <a:gd name="connsiteY18" fmla="*/ 30713 h 1019808"/>
                  <a:gd name="connsiteX19" fmla="*/ 321575 w 433279"/>
                  <a:gd name="connsiteY19" fmla="*/ 53054 h 1019808"/>
                  <a:gd name="connsiteX20" fmla="*/ 321575 w 433279"/>
                  <a:gd name="connsiteY20" fmla="*/ 53054 h 1019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3279" h="1019808">
                    <a:moveTo>
                      <a:pt x="321575" y="53054"/>
                    </a:moveTo>
                    <a:cubicBezTo>
                      <a:pt x="293140" y="55762"/>
                      <a:pt x="265383" y="52377"/>
                      <a:pt x="237626" y="46961"/>
                    </a:cubicBezTo>
                    <a:cubicBezTo>
                      <a:pt x="155033" y="30036"/>
                      <a:pt x="78532" y="92997"/>
                      <a:pt x="85979" y="172883"/>
                    </a:cubicBezTo>
                    <a:cubicBezTo>
                      <a:pt x="90718" y="225012"/>
                      <a:pt x="101550" y="276463"/>
                      <a:pt x="117120" y="326561"/>
                    </a:cubicBezTo>
                    <a:cubicBezTo>
                      <a:pt x="129307" y="367181"/>
                      <a:pt x="157063" y="384783"/>
                      <a:pt x="196330" y="386814"/>
                    </a:cubicBezTo>
                    <a:cubicBezTo>
                      <a:pt x="249135" y="389522"/>
                      <a:pt x="298556" y="399000"/>
                      <a:pt x="347978" y="414571"/>
                    </a:cubicBezTo>
                    <a:cubicBezTo>
                      <a:pt x="347300" y="475501"/>
                      <a:pt x="383181" y="528984"/>
                      <a:pt x="390628" y="587883"/>
                    </a:cubicBezTo>
                    <a:cubicBezTo>
                      <a:pt x="398075" y="644751"/>
                      <a:pt x="421770" y="836342"/>
                      <a:pt x="433279" y="979189"/>
                    </a:cubicBezTo>
                    <a:cubicBezTo>
                      <a:pt x="409584" y="843789"/>
                      <a:pt x="372349" y="675216"/>
                      <a:pt x="331053" y="543201"/>
                    </a:cubicBezTo>
                    <a:cubicBezTo>
                      <a:pt x="308711" y="473470"/>
                      <a:pt x="235595" y="416602"/>
                      <a:pt x="161803" y="438943"/>
                    </a:cubicBezTo>
                    <a:cubicBezTo>
                      <a:pt x="119152" y="452483"/>
                      <a:pt x="94780" y="482271"/>
                      <a:pt x="92072" y="535077"/>
                    </a:cubicBezTo>
                    <a:cubicBezTo>
                      <a:pt x="85302" y="672508"/>
                      <a:pt x="44005" y="987313"/>
                      <a:pt x="31142" y="1019809"/>
                    </a:cubicBezTo>
                    <a:cubicBezTo>
                      <a:pt x="8800" y="927736"/>
                      <a:pt x="677" y="899303"/>
                      <a:pt x="0" y="766611"/>
                    </a:cubicBezTo>
                    <a:cubicBezTo>
                      <a:pt x="17602" y="686725"/>
                      <a:pt x="25049" y="639335"/>
                      <a:pt x="37912" y="617671"/>
                    </a:cubicBezTo>
                    <a:cubicBezTo>
                      <a:pt x="58222" y="560126"/>
                      <a:pt x="73793" y="502581"/>
                      <a:pt x="84625" y="441651"/>
                    </a:cubicBezTo>
                    <a:cubicBezTo>
                      <a:pt x="95457" y="375305"/>
                      <a:pt x="64315" y="329946"/>
                      <a:pt x="36558" y="279848"/>
                    </a:cubicBezTo>
                    <a:cubicBezTo>
                      <a:pt x="0" y="231782"/>
                      <a:pt x="-3385" y="199963"/>
                      <a:pt x="25725" y="164082"/>
                    </a:cubicBezTo>
                    <a:cubicBezTo>
                      <a:pt x="58899" y="105860"/>
                      <a:pt x="98165" y="52377"/>
                      <a:pt x="156387" y="14465"/>
                    </a:cubicBezTo>
                    <a:cubicBezTo>
                      <a:pt x="197683" y="-9230"/>
                      <a:pt x="245750" y="-3814"/>
                      <a:pt x="286370" y="30713"/>
                    </a:cubicBezTo>
                    <a:cubicBezTo>
                      <a:pt x="297880" y="38837"/>
                      <a:pt x="310065" y="46284"/>
                      <a:pt x="321575" y="53054"/>
                    </a:cubicBezTo>
                    <a:lnTo>
                      <a:pt x="321575" y="53054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</p:grpSp>
        <p:grpSp>
          <p:nvGrpSpPr>
            <p:cNvPr id="453" name="Group 162">
              <a:extLst>
                <a:ext uri="{FF2B5EF4-FFF2-40B4-BE49-F238E27FC236}">
                  <a16:creationId xmlns:a16="http://schemas.microsoft.com/office/drawing/2014/main" id="{8998E64C-9F5F-41B0-B248-738C0A7A147C}"/>
                </a:ext>
              </a:extLst>
            </p:cNvPr>
            <p:cNvGrpSpPr/>
            <p:nvPr/>
          </p:nvGrpSpPr>
          <p:grpSpPr>
            <a:xfrm>
              <a:off x="8311497" y="5660309"/>
              <a:ext cx="2189032" cy="490333"/>
              <a:chOff x="8311497" y="5660309"/>
              <a:chExt cx="2189032" cy="490333"/>
            </a:xfrm>
          </p:grpSpPr>
          <p:sp>
            <p:nvSpPr>
              <p:cNvPr id="454" name="Freeform: Shape 163">
                <a:extLst>
                  <a:ext uri="{FF2B5EF4-FFF2-40B4-BE49-F238E27FC236}">
                    <a16:creationId xmlns:a16="http://schemas.microsoft.com/office/drawing/2014/main" id="{9C1A0A60-6433-42C2-AF03-B89126449B21}"/>
                  </a:ext>
                </a:extLst>
              </p:cNvPr>
              <p:cNvSpPr/>
              <p:nvPr/>
            </p:nvSpPr>
            <p:spPr>
              <a:xfrm>
                <a:off x="8311497" y="5660309"/>
                <a:ext cx="849129" cy="394227"/>
              </a:xfrm>
              <a:custGeom>
                <a:avLst/>
                <a:gdLst>
                  <a:gd name="connsiteX0" fmla="*/ 479574 w 849129"/>
                  <a:gd name="connsiteY0" fmla="*/ 322251 h 394227"/>
                  <a:gd name="connsiteX1" fmla="*/ 483171 w 849129"/>
                  <a:gd name="connsiteY1" fmla="*/ 367209 h 394227"/>
                  <a:gd name="connsiteX2" fmla="*/ 381566 w 849129"/>
                  <a:gd name="connsiteY2" fmla="*/ 357768 h 394227"/>
                  <a:gd name="connsiteX3" fmla="*/ 417982 w 849129"/>
                  <a:gd name="connsiteY3" fmla="*/ 364062 h 394227"/>
                  <a:gd name="connsiteX4" fmla="*/ 479574 w 849129"/>
                  <a:gd name="connsiteY4" fmla="*/ 322251 h 394227"/>
                  <a:gd name="connsiteX5" fmla="*/ 293000 w 849129"/>
                  <a:gd name="connsiteY5" fmla="*/ 315057 h 394227"/>
                  <a:gd name="connsiteX6" fmla="*/ 298395 w 849129"/>
                  <a:gd name="connsiteY6" fmla="*/ 357767 h 394227"/>
                  <a:gd name="connsiteX7" fmla="*/ 199487 w 849129"/>
                  <a:gd name="connsiteY7" fmla="*/ 360015 h 394227"/>
                  <a:gd name="connsiteX8" fmla="*/ 234554 w 849129"/>
                  <a:gd name="connsiteY8" fmla="*/ 361364 h 394227"/>
                  <a:gd name="connsiteX9" fmla="*/ 293000 w 849129"/>
                  <a:gd name="connsiteY9" fmla="*/ 315057 h 394227"/>
                  <a:gd name="connsiteX10" fmla="*/ 648617 w 849129"/>
                  <a:gd name="connsiteY10" fmla="*/ 294826 h 394227"/>
                  <a:gd name="connsiteX11" fmla="*/ 656710 w 849129"/>
                  <a:gd name="connsiteY11" fmla="*/ 318654 h 394227"/>
                  <a:gd name="connsiteX12" fmla="*/ 662105 w 849129"/>
                  <a:gd name="connsiteY12" fmla="*/ 346528 h 394227"/>
                  <a:gd name="connsiteX13" fmla="*/ 637378 w 849129"/>
                  <a:gd name="connsiteY13" fmla="*/ 383844 h 394227"/>
                  <a:gd name="connsiteX14" fmla="*/ 543865 w 849129"/>
                  <a:gd name="connsiteY14" fmla="*/ 365860 h 394227"/>
                  <a:gd name="connsiteX15" fmla="*/ 520487 w 849129"/>
                  <a:gd name="connsiteY15" fmla="*/ 331692 h 394227"/>
                  <a:gd name="connsiteX16" fmla="*/ 547012 w 849129"/>
                  <a:gd name="connsiteY16" fmla="*/ 355070 h 394227"/>
                  <a:gd name="connsiteX17" fmla="*/ 609953 w 849129"/>
                  <a:gd name="connsiteY17" fmla="*/ 364511 h 394227"/>
                  <a:gd name="connsiteX18" fmla="*/ 645021 w 849129"/>
                  <a:gd name="connsiteY18" fmla="*/ 329444 h 394227"/>
                  <a:gd name="connsiteX19" fmla="*/ 648617 w 849129"/>
                  <a:gd name="connsiteY19" fmla="*/ 294826 h 394227"/>
                  <a:gd name="connsiteX20" fmla="*/ 93836 w 849129"/>
                  <a:gd name="connsiteY20" fmla="*/ 230537 h 394227"/>
                  <a:gd name="connsiteX21" fmla="*/ 106424 w 849129"/>
                  <a:gd name="connsiteY21" fmla="*/ 243126 h 394227"/>
                  <a:gd name="connsiteX22" fmla="*/ 124407 w 849129"/>
                  <a:gd name="connsiteY22" fmla="*/ 278642 h 394227"/>
                  <a:gd name="connsiteX23" fmla="*/ 158126 w 849129"/>
                  <a:gd name="connsiteY23" fmla="*/ 316857 h 394227"/>
                  <a:gd name="connsiteX24" fmla="*/ 86643 w 849129"/>
                  <a:gd name="connsiteY24" fmla="*/ 249869 h 394227"/>
                  <a:gd name="connsiteX25" fmla="*/ 93836 w 849129"/>
                  <a:gd name="connsiteY25" fmla="*/ 230537 h 394227"/>
                  <a:gd name="connsiteX26" fmla="*/ 237096 w 849129"/>
                  <a:gd name="connsiteY26" fmla="*/ 101633 h 394227"/>
                  <a:gd name="connsiteX27" fmla="*/ 241747 w 849129"/>
                  <a:gd name="connsiteY27" fmla="*/ 110049 h 394227"/>
                  <a:gd name="connsiteX28" fmla="*/ 292550 w 849129"/>
                  <a:gd name="connsiteY28" fmla="*/ 243125 h 394227"/>
                  <a:gd name="connsiteX29" fmla="*/ 260180 w 849129"/>
                  <a:gd name="connsiteY29" fmla="*/ 257961 h 394227"/>
                  <a:gd name="connsiteX30" fmla="*/ 223314 w 849129"/>
                  <a:gd name="connsiteY30" fmla="*/ 113646 h 394227"/>
                  <a:gd name="connsiteX31" fmla="*/ 237096 w 849129"/>
                  <a:gd name="connsiteY31" fmla="*/ 101633 h 394227"/>
                  <a:gd name="connsiteX32" fmla="*/ 392806 w 849129"/>
                  <a:gd name="connsiteY32" fmla="*/ 72733 h 394227"/>
                  <a:gd name="connsiteX33" fmla="*/ 403147 w 849129"/>
                  <a:gd name="connsiteY33" fmla="*/ 79028 h 394227"/>
                  <a:gd name="connsiteX34" fmla="*/ 456646 w 849129"/>
                  <a:gd name="connsiteY34" fmla="*/ 189625 h 394227"/>
                  <a:gd name="connsiteX35" fmla="*/ 440911 w 849129"/>
                  <a:gd name="connsiteY35" fmla="*/ 197717 h 394227"/>
                  <a:gd name="connsiteX36" fmla="*/ 426974 w 849129"/>
                  <a:gd name="connsiteY36" fmla="*/ 212553 h 394227"/>
                  <a:gd name="connsiteX37" fmla="*/ 388759 w 849129"/>
                  <a:gd name="connsiteY37" fmla="*/ 89368 h 394227"/>
                  <a:gd name="connsiteX38" fmla="*/ 392806 w 849129"/>
                  <a:gd name="connsiteY38" fmla="*/ 72733 h 394227"/>
                  <a:gd name="connsiteX39" fmla="*/ 547012 w 849129"/>
                  <a:gd name="connsiteY39" fmla="*/ 43062 h 394227"/>
                  <a:gd name="connsiteX40" fmla="*/ 617596 w 849129"/>
                  <a:gd name="connsiteY40" fmla="*/ 134777 h 394227"/>
                  <a:gd name="connsiteX41" fmla="*/ 726844 w 849129"/>
                  <a:gd name="connsiteY41" fmla="*/ 327646 h 394227"/>
                  <a:gd name="connsiteX42" fmla="*/ 801924 w 849129"/>
                  <a:gd name="connsiteY42" fmla="*/ 373503 h 394227"/>
                  <a:gd name="connsiteX43" fmla="*/ 849129 w 849129"/>
                  <a:gd name="connsiteY43" fmla="*/ 339784 h 394227"/>
                  <a:gd name="connsiteX44" fmla="*/ 843284 w 849129"/>
                  <a:gd name="connsiteY44" fmla="*/ 367209 h 394227"/>
                  <a:gd name="connsiteX45" fmla="*/ 730889 w 849129"/>
                  <a:gd name="connsiteY45" fmla="*/ 361814 h 394227"/>
                  <a:gd name="connsiteX46" fmla="*/ 662104 w 849129"/>
                  <a:gd name="connsiteY46" fmla="*/ 255713 h 394227"/>
                  <a:gd name="connsiteX47" fmla="*/ 547012 w 849129"/>
                  <a:gd name="connsiteY47" fmla="*/ 43062 h 394227"/>
                  <a:gd name="connsiteX48" fmla="*/ 181672 w 849129"/>
                  <a:gd name="connsiteY48" fmla="*/ 2318 h 394227"/>
                  <a:gd name="connsiteX49" fmla="*/ 316378 w 849129"/>
                  <a:gd name="connsiteY49" fmla="*/ 28674 h 394227"/>
                  <a:gd name="connsiteX50" fmla="*/ 280411 w 849129"/>
                  <a:gd name="connsiteY50" fmla="*/ 38116 h 394227"/>
                  <a:gd name="connsiteX51" fmla="*/ 190046 w 849129"/>
                  <a:gd name="connsiteY51" fmla="*/ 58796 h 394227"/>
                  <a:gd name="connsiteX52" fmla="*/ 64163 w 849129"/>
                  <a:gd name="connsiteY52" fmla="*/ 215700 h 394227"/>
                  <a:gd name="connsiteX53" fmla="*/ 60567 w 849129"/>
                  <a:gd name="connsiteY53" fmla="*/ 314608 h 394227"/>
                  <a:gd name="connsiteX54" fmla="*/ 20105 w 849129"/>
                  <a:gd name="connsiteY54" fmla="*/ 287633 h 394227"/>
                  <a:gd name="connsiteX55" fmla="*/ 1672 w 849129"/>
                  <a:gd name="connsiteY55" fmla="*/ 179284 h 394227"/>
                  <a:gd name="connsiteX56" fmla="*/ 60117 w 849129"/>
                  <a:gd name="connsiteY56" fmla="*/ 64641 h 394227"/>
                  <a:gd name="connsiteX57" fmla="*/ 181672 w 849129"/>
                  <a:gd name="connsiteY57" fmla="*/ 2318 h 394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849129" h="394227">
                    <a:moveTo>
                      <a:pt x="479574" y="322251"/>
                    </a:moveTo>
                    <a:cubicBezTo>
                      <a:pt x="487217" y="339785"/>
                      <a:pt x="490363" y="360016"/>
                      <a:pt x="483171" y="367209"/>
                    </a:cubicBezTo>
                    <a:cubicBezTo>
                      <a:pt x="460242" y="388789"/>
                      <a:pt x="416633" y="374852"/>
                      <a:pt x="381566" y="357768"/>
                    </a:cubicBezTo>
                    <a:cubicBezTo>
                      <a:pt x="389658" y="361814"/>
                      <a:pt x="411688" y="363612"/>
                      <a:pt x="417982" y="364062"/>
                    </a:cubicBezTo>
                    <a:cubicBezTo>
                      <a:pt x="456646" y="365860"/>
                      <a:pt x="480473" y="352822"/>
                      <a:pt x="479574" y="322251"/>
                    </a:cubicBezTo>
                    <a:close/>
                    <a:moveTo>
                      <a:pt x="293000" y="315057"/>
                    </a:moveTo>
                    <a:cubicBezTo>
                      <a:pt x="301541" y="332141"/>
                      <a:pt x="305138" y="350574"/>
                      <a:pt x="298395" y="357767"/>
                    </a:cubicBezTo>
                    <a:cubicBezTo>
                      <a:pt x="277264" y="380696"/>
                      <a:pt x="235903" y="374851"/>
                      <a:pt x="199487" y="360015"/>
                    </a:cubicBezTo>
                    <a:cubicBezTo>
                      <a:pt x="208029" y="363612"/>
                      <a:pt x="227811" y="361364"/>
                      <a:pt x="234554" y="361364"/>
                    </a:cubicBezTo>
                    <a:cubicBezTo>
                      <a:pt x="273218" y="360015"/>
                      <a:pt x="296147" y="345629"/>
                      <a:pt x="293000" y="315057"/>
                    </a:cubicBezTo>
                    <a:close/>
                    <a:moveTo>
                      <a:pt x="648617" y="294826"/>
                    </a:moveTo>
                    <a:cubicBezTo>
                      <a:pt x="652214" y="306066"/>
                      <a:pt x="654462" y="314158"/>
                      <a:pt x="656710" y="318654"/>
                    </a:cubicBezTo>
                    <a:cubicBezTo>
                      <a:pt x="659857" y="329894"/>
                      <a:pt x="661655" y="334839"/>
                      <a:pt x="662105" y="346528"/>
                    </a:cubicBezTo>
                    <a:cubicBezTo>
                      <a:pt x="661655" y="363163"/>
                      <a:pt x="653113" y="378449"/>
                      <a:pt x="637378" y="383844"/>
                    </a:cubicBezTo>
                    <a:cubicBezTo>
                      <a:pt x="605458" y="394633"/>
                      <a:pt x="565895" y="393734"/>
                      <a:pt x="543865" y="365860"/>
                    </a:cubicBezTo>
                    <a:cubicBezTo>
                      <a:pt x="529479" y="346978"/>
                      <a:pt x="520487" y="331692"/>
                      <a:pt x="520487" y="331692"/>
                    </a:cubicBezTo>
                    <a:cubicBezTo>
                      <a:pt x="531726" y="339784"/>
                      <a:pt x="541617" y="350574"/>
                      <a:pt x="547012" y="355070"/>
                    </a:cubicBezTo>
                    <a:cubicBezTo>
                      <a:pt x="566344" y="372154"/>
                      <a:pt x="584777" y="369007"/>
                      <a:pt x="609953" y="364511"/>
                    </a:cubicBezTo>
                    <a:cubicBezTo>
                      <a:pt x="635579" y="360016"/>
                      <a:pt x="637378" y="349226"/>
                      <a:pt x="645021" y="329444"/>
                    </a:cubicBezTo>
                    <a:cubicBezTo>
                      <a:pt x="648168" y="321352"/>
                      <a:pt x="647718" y="306965"/>
                      <a:pt x="648617" y="294826"/>
                    </a:cubicBezTo>
                    <a:close/>
                    <a:moveTo>
                      <a:pt x="93836" y="230537"/>
                    </a:moveTo>
                    <a:cubicBezTo>
                      <a:pt x="101928" y="228289"/>
                      <a:pt x="103727" y="237730"/>
                      <a:pt x="106424" y="243126"/>
                    </a:cubicBezTo>
                    <a:cubicBezTo>
                      <a:pt x="116764" y="262008"/>
                      <a:pt x="118113" y="266054"/>
                      <a:pt x="124407" y="278642"/>
                    </a:cubicBezTo>
                    <a:cubicBezTo>
                      <a:pt x="130252" y="291231"/>
                      <a:pt x="143739" y="302020"/>
                      <a:pt x="158126" y="316857"/>
                    </a:cubicBezTo>
                    <a:cubicBezTo>
                      <a:pt x="110470" y="308314"/>
                      <a:pt x="89340" y="286285"/>
                      <a:pt x="86643" y="249869"/>
                    </a:cubicBezTo>
                    <a:cubicBezTo>
                      <a:pt x="86193" y="242676"/>
                      <a:pt x="84395" y="232785"/>
                      <a:pt x="93836" y="230537"/>
                    </a:cubicBezTo>
                    <a:close/>
                    <a:moveTo>
                      <a:pt x="237096" y="101633"/>
                    </a:moveTo>
                    <a:cubicBezTo>
                      <a:pt x="238712" y="102828"/>
                      <a:pt x="240286" y="105441"/>
                      <a:pt x="241747" y="110049"/>
                    </a:cubicBezTo>
                    <a:cubicBezTo>
                      <a:pt x="257033" y="155007"/>
                      <a:pt x="267373" y="202663"/>
                      <a:pt x="292550" y="243125"/>
                    </a:cubicBezTo>
                    <a:cubicBezTo>
                      <a:pt x="293449" y="245373"/>
                      <a:pt x="260180" y="257961"/>
                      <a:pt x="260180" y="257961"/>
                    </a:cubicBezTo>
                    <a:cubicBezTo>
                      <a:pt x="210726" y="224692"/>
                      <a:pt x="195889" y="164448"/>
                      <a:pt x="223314" y="113646"/>
                    </a:cubicBezTo>
                    <a:cubicBezTo>
                      <a:pt x="227023" y="107239"/>
                      <a:pt x="232249" y="98051"/>
                      <a:pt x="237096" y="101633"/>
                    </a:cubicBezTo>
                    <a:close/>
                    <a:moveTo>
                      <a:pt x="392806" y="72733"/>
                    </a:moveTo>
                    <a:cubicBezTo>
                      <a:pt x="397302" y="70036"/>
                      <a:pt x="401348" y="74532"/>
                      <a:pt x="403147" y="79028"/>
                    </a:cubicBezTo>
                    <a:cubicBezTo>
                      <a:pt x="420680" y="114095"/>
                      <a:pt x="446306" y="149612"/>
                      <a:pt x="456646" y="189625"/>
                    </a:cubicBezTo>
                    <a:cubicBezTo>
                      <a:pt x="457096" y="190074"/>
                      <a:pt x="443159" y="195919"/>
                      <a:pt x="440911" y="197717"/>
                    </a:cubicBezTo>
                    <a:cubicBezTo>
                      <a:pt x="441361" y="197717"/>
                      <a:pt x="432818" y="208057"/>
                      <a:pt x="426974" y="212553"/>
                    </a:cubicBezTo>
                    <a:cubicBezTo>
                      <a:pt x="406743" y="174339"/>
                      <a:pt x="391907" y="135225"/>
                      <a:pt x="388759" y="89368"/>
                    </a:cubicBezTo>
                    <a:cubicBezTo>
                      <a:pt x="388310" y="83523"/>
                      <a:pt x="387411" y="75880"/>
                      <a:pt x="392806" y="72733"/>
                    </a:cubicBezTo>
                    <a:close/>
                    <a:moveTo>
                      <a:pt x="547012" y="43062"/>
                    </a:moveTo>
                    <a:cubicBezTo>
                      <a:pt x="580730" y="65991"/>
                      <a:pt x="598264" y="101058"/>
                      <a:pt x="617596" y="134777"/>
                    </a:cubicBezTo>
                    <a:cubicBezTo>
                      <a:pt x="654462" y="200415"/>
                      <a:pt x="690878" y="262008"/>
                      <a:pt x="726844" y="327646"/>
                    </a:cubicBezTo>
                    <a:cubicBezTo>
                      <a:pt x="747524" y="365410"/>
                      <a:pt x="770453" y="380246"/>
                      <a:pt x="801924" y="373503"/>
                    </a:cubicBezTo>
                    <a:cubicBezTo>
                      <a:pt x="822604" y="368557"/>
                      <a:pt x="849129" y="338436"/>
                      <a:pt x="849129" y="339784"/>
                    </a:cubicBezTo>
                    <a:cubicBezTo>
                      <a:pt x="849129" y="351923"/>
                      <a:pt x="849129" y="360015"/>
                      <a:pt x="843284" y="367209"/>
                    </a:cubicBezTo>
                    <a:cubicBezTo>
                      <a:pt x="837889" y="373503"/>
                      <a:pt x="781242" y="427902"/>
                      <a:pt x="730889" y="361814"/>
                    </a:cubicBezTo>
                    <a:cubicBezTo>
                      <a:pt x="721449" y="349675"/>
                      <a:pt x="682785" y="282239"/>
                      <a:pt x="662104" y="255713"/>
                    </a:cubicBezTo>
                    <a:cubicBezTo>
                      <a:pt x="646819" y="234583"/>
                      <a:pt x="607256" y="179285"/>
                      <a:pt x="547012" y="43062"/>
                    </a:cubicBezTo>
                    <a:close/>
                    <a:moveTo>
                      <a:pt x="181672" y="2318"/>
                    </a:moveTo>
                    <a:cubicBezTo>
                      <a:pt x="229946" y="-4483"/>
                      <a:pt x="280411" y="3498"/>
                      <a:pt x="316378" y="28674"/>
                    </a:cubicBezTo>
                    <a:cubicBezTo>
                      <a:pt x="306037" y="33620"/>
                      <a:pt x="290301" y="37217"/>
                      <a:pt x="280411" y="38116"/>
                    </a:cubicBezTo>
                    <a:cubicBezTo>
                      <a:pt x="249839" y="42162"/>
                      <a:pt x="218369" y="48906"/>
                      <a:pt x="190046" y="58796"/>
                    </a:cubicBezTo>
                    <a:cubicBezTo>
                      <a:pt x="116314" y="84423"/>
                      <a:pt x="70907" y="137473"/>
                      <a:pt x="64163" y="215700"/>
                    </a:cubicBezTo>
                    <a:cubicBezTo>
                      <a:pt x="61915" y="243574"/>
                      <a:pt x="56970" y="287183"/>
                      <a:pt x="60567" y="314608"/>
                    </a:cubicBezTo>
                    <a:cubicBezTo>
                      <a:pt x="45731" y="313259"/>
                      <a:pt x="24151" y="302020"/>
                      <a:pt x="20105" y="287633"/>
                    </a:cubicBezTo>
                    <a:cubicBezTo>
                      <a:pt x="20105" y="287633"/>
                      <a:pt x="-6871" y="221545"/>
                      <a:pt x="1672" y="179284"/>
                    </a:cubicBezTo>
                    <a:cubicBezTo>
                      <a:pt x="10663" y="135225"/>
                      <a:pt x="30445" y="97910"/>
                      <a:pt x="60117" y="64641"/>
                    </a:cubicBezTo>
                    <a:cubicBezTo>
                      <a:pt x="87317" y="30698"/>
                      <a:pt x="133399" y="9118"/>
                      <a:pt x="181672" y="2318"/>
                    </a:cubicBezTo>
                    <a:close/>
                  </a:path>
                </a:pathLst>
              </a:custGeom>
              <a:solidFill>
                <a:srgbClr val="EABB95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5" name="Freeform: Shape 164">
                <a:extLst>
                  <a:ext uri="{FF2B5EF4-FFF2-40B4-BE49-F238E27FC236}">
                    <a16:creationId xmlns:a16="http://schemas.microsoft.com/office/drawing/2014/main" id="{FD784CCA-E9BC-4CFC-8A70-39DF340539B9}"/>
                  </a:ext>
                </a:extLst>
              </p:cNvPr>
              <p:cNvSpPr/>
              <p:nvPr/>
            </p:nvSpPr>
            <p:spPr>
              <a:xfrm>
                <a:off x="8368917" y="5675344"/>
                <a:ext cx="791411" cy="377232"/>
              </a:xfrm>
              <a:custGeom>
                <a:avLst/>
                <a:gdLst>
                  <a:gd name="connsiteX0" fmla="*/ 609299 w 1191746"/>
                  <a:gd name="connsiteY0" fmla="*/ 543861 h 568055"/>
                  <a:gd name="connsiteX1" fmla="*/ 413647 w 1191746"/>
                  <a:gd name="connsiteY1" fmla="*/ 453820 h 568055"/>
                  <a:gd name="connsiteX2" fmla="*/ 368288 w 1191746"/>
                  <a:gd name="connsiteY2" fmla="*/ 385444 h 568055"/>
                  <a:gd name="connsiteX3" fmla="*/ 261999 w 1191746"/>
                  <a:gd name="connsiteY3" fmla="*/ 161357 h 568055"/>
                  <a:gd name="connsiteX4" fmla="*/ 249813 w 1191746"/>
                  <a:gd name="connsiteY4" fmla="*/ 264938 h 568055"/>
                  <a:gd name="connsiteX5" fmla="*/ 324283 w 1191746"/>
                  <a:gd name="connsiteY5" fmla="*/ 390183 h 568055"/>
                  <a:gd name="connsiteX6" fmla="*/ 356102 w 1191746"/>
                  <a:gd name="connsiteY6" fmla="*/ 456528 h 568055"/>
                  <a:gd name="connsiteX7" fmla="*/ 205131 w 1191746"/>
                  <a:gd name="connsiteY7" fmla="*/ 517458 h 568055"/>
                  <a:gd name="connsiteX8" fmla="*/ 66346 w 1191746"/>
                  <a:gd name="connsiteY8" fmla="*/ 455174 h 568055"/>
                  <a:gd name="connsiteX9" fmla="*/ 0 w 1191746"/>
                  <a:gd name="connsiteY9" fmla="*/ 453820 h 568055"/>
                  <a:gd name="connsiteX10" fmla="*/ 6093 w 1191746"/>
                  <a:gd name="connsiteY10" fmla="*/ 293371 h 568055"/>
                  <a:gd name="connsiteX11" fmla="*/ 202423 w 1191746"/>
                  <a:gd name="connsiteY11" fmla="*/ 55745 h 568055"/>
                  <a:gd name="connsiteX12" fmla="*/ 375734 w 1191746"/>
                  <a:gd name="connsiteY12" fmla="*/ 21218 h 568055"/>
                  <a:gd name="connsiteX13" fmla="*/ 565294 w 1191746"/>
                  <a:gd name="connsiteY13" fmla="*/ 20541 h 568055"/>
                  <a:gd name="connsiteX14" fmla="*/ 609976 w 1191746"/>
                  <a:gd name="connsiteY14" fmla="*/ 11063 h 568055"/>
                  <a:gd name="connsiteX15" fmla="*/ 1101478 w 1191746"/>
                  <a:gd name="connsiteY15" fmla="*/ 287279 h 568055"/>
                  <a:gd name="connsiteX16" fmla="*/ 1156314 w 1191746"/>
                  <a:gd name="connsiteY16" fmla="*/ 392890 h 568055"/>
                  <a:gd name="connsiteX17" fmla="*/ 1191518 w 1191746"/>
                  <a:gd name="connsiteY17" fmla="*/ 503241 h 568055"/>
                  <a:gd name="connsiteX18" fmla="*/ 1173916 w 1191746"/>
                  <a:gd name="connsiteY18" fmla="*/ 540476 h 568055"/>
                  <a:gd name="connsiteX19" fmla="*/ 1006698 w 1191746"/>
                  <a:gd name="connsiteY19" fmla="*/ 512719 h 568055"/>
                  <a:gd name="connsiteX20" fmla="*/ 890254 w 1191746"/>
                  <a:gd name="connsiteY20" fmla="*/ 303526 h 568055"/>
                  <a:gd name="connsiteX21" fmla="*/ 762978 w 1191746"/>
                  <a:gd name="connsiteY21" fmla="*/ 76055 h 568055"/>
                  <a:gd name="connsiteX22" fmla="*/ 844218 w 1191746"/>
                  <a:gd name="connsiteY22" fmla="*/ 277124 h 568055"/>
                  <a:gd name="connsiteX23" fmla="*/ 907179 w 1191746"/>
                  <a:gd name="connsiteY23" fmla="*/ 489701 h 568055"/>
                  <a:gd name="connsiteX24" fmla="*/ 752823 w 1191746"/>
                  <a:gd name="connsiteY24" fmla="*/ 547246 h 568055"/>
                  <a:gd name="connsiteX25" fmla="*/ 694601 w 1191746"/>
                  <a:gd name="connsiteY25" fmla="*/ 470745 h 568055"/>
                  <a:gd name="connsiteX26" fmla="*/ 511812 w 1191746"/>
                  <a:gd name="connsiteY26" fmla="*/ 108551 h 568055"/>
                  <a:gd name="connsiteX27" fmla="*/ 648565 w 1191746"/>
                  <a:gd name="connsiteY27" fmla="*/ 500533 h 568055"/>
                  <a:gd name="connsiteX28" fmla="*/ 609299 w 1191746"/>
                  <a:gd name="connsiteY28" fmla="*/ 543861 h 568055"/>
                  <a:gd name="connsiteX29" fmla="*/ 609299 w 1191746"/>
                  <a:gd name="connsiteY29" fmla="*/ 543861 h 568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91746" h="568055">
                    <a:moveTo>
                      <a:pt x="609299" y="543861"/>
                    </a:moveTo>
                    <a:cubicBezTo>
                      <a:pt x="557847" y="547246"/>
                      <a:pt x="470514" y="526259"/>
                      <a:pt x="413647" y="453820"/>
                    </a:cubicBezTo>
                    <a:cubicBezTo>
                      <a:pt x="396722" y="432156"/>
                      <a:pt x="383859" y="407108"/>
                      <a:pt x="368288" y="385444"/>
                    </a:cubicBezTo>
                    <a:cubicBezTo>
                      <a:pt x="360164" y="375965"/>
                      <a:pt x="278247" y="233119"/>
                      <a:pt x="261999" y="161357"/>
                    </a:cubicBezTo>
                    <a:cubicBezTo>
                      <a:pt x="231534" y="193853"/>
                      <a:pt x="232211" y="223641"/>
                      <a:pt x="249813" y="264938"/>
                    </a:cubicBezTo>
                    <a:cubicBezTo>
                      <a:pt x="264707" y="298788"/>
                      <a:pt x="320220" y="380028"/>
                      <a:pt x="324283" y="390183"/>
                    </a:cubicBezTo>
                    <a:cubicBezTo>
                      <a:pt x="333084" y="410493"/>
                      <a:pt x="347300" y="434188"/>
                      <a:pt x="356102" y="456528"/>
                    </a:cubicBezTo>
                    <a:cubicBezTo>
                      <a:pt x="377089" y="510688"/>
                      <a:pt x="361518" y="574326"/>
                      <a:pt x="205131" y="517458"/>
                    </a:cubicBezTo>
                    <a:cubicBezTo>
                      <a:pt x="205131" y="517458"/>
                      <a:pt x="134723" y="472776"/>
                      <a:pt x="66346" y="455174"/>
                    </a:cubicBezTo>
                    <a:cubicBezTo>
                      <a:pt x="54160" y="451789"/>
                      <a:pt x="12863" y="456528"/>
                      <a:pt x="0" y="453820"/>
                    </a:cubicBezTo>
                    <a:cubicBezTo>
                      <a:pt x="5416" y="400338"/>
                      <a:pt x="0" y="347531"/>
                      <a:pt x="6093" y="293371"/>
                    </a:cubicBezTo>
                    <a:cubicBezTo>
                      <a:pt x="18956" y="184375"/>
                      <a:pt x="95457" y="86887"/>
                      <a:pt x="202423" y="55745"/>
                    </a:cubicBezTo>
                    <a:cubicBezTo>
                      <a:pt x="258614" y="38820"/>
                      <a:pt x="318190" y="37466"/>
                      <a:pt x="375734" y="21218"/>
                    </a:cubicBezTo>
                    <a:cubicBezTo>
                      <a:pt x="438695" y="38820"/>
                      <a:pt x="502333" y="48975"/>
                      <a:pt x="565294" y="20541"/>
                    </a:cubicBezTo>
                    <a:cubicBezTo>
                      <a:pt x="580865" y="17156"/>
                      <a:pt x="595082" y="14448"/>
                      <a:pt x="609976" y="11063"/>
                    </a:cubicBezTo>
                    <a:cubicBezTo>
                      <a:pt x="849634" y="-42420"/>
                      <a:pt x="1012791" y="105843"/>
                      <a:pt x="1101478" y="287279"/>
                    </a:cubicBezTo>
                    <a:cubicBezTo>
                      <a:pt x="1118402" y="322483"/>
                      <a:pt x="1138712" y="357686"/>
                      <a:pt x="1156314" y="392890"/>
                    </a:cubicBezTo>
                    <a:cubicBezTo>
                      <a:pt x="1182041" y="444343"/>
                      <a:pt x="1193549" y="461268"/>
                      <a:pt x="1191518" y="503241"/>
                    </a:cubicBezTo>
                    <a:cubicBezTo>
                      <a:pt x="1190841" y="518135"/>
                      <a:pt x="1183394" y="529644"/>
                      <a:pt x="1173916" y="540476"/>
                    </a:cubicBezTo>
                    <a:cubicBezTo>
                      <a:pt x="1133297" y="585835"/>
                      <a:pt x="1048672" y="574326"/>
                      <a:pt x="1006698" y="512719"/>
                    </a:cubicBezTo>
                    <a:cubicBezTo>
                      <a:pt x="962016" y="446373"/>
                      <a:pt x="928843" y="373258"/>
                      <a:pt x="890254" y="303526"/>
                    </a:cubicBezTo>
                    <a:cubicBezTo>
                      <a:pt x="849634" y="231088"/>
                      <a:pt x="823231" y="143755"/>
                      <a:pt x="762978" y="76055"/>
                    </a:cubicBezTo>
                    <a:cubicBezTo>
                      <a:pt x="795474" y="149848"/>
                      <a:pt x="822554" y="212809"/>
                      <a:pt x="844218" y="277124"/>
                    </a:cubicBezTo>
                    <a:cubicBezTo>
                      <a:pt x="860466" y="325868"/>
                      <a:pt x="898378" y="436895"/>
                      <a:pt x="907179" y="489701"/>
                    </a:cubicBezTo>
                    <a:cubicBezTo>
                      <a:pt x="918688" y="557401"/>
                      <a:pt x="784642" y="575003"/>
                      <a:pt x="752823" y="547246"/>
                    </a:cubicBezTo>
                    <a:cubicBezTo>
                      <a:pt x="740637" y="537091"/>
                      <a:pt x="712880" y="510011"/>
                      <a:pt x="694601" y="470745"/>
                    </a:cubicBezTo>
                    <a:cubicBezTo>
                      <a:pt x="662782" y="403045"/>
                      <a:pt x="575449" y="179636"/>
                      <a:pt x="511812" y="108551"/>
                    </a:cubicBezTo>
                    <a:cubicBezTo>
                      <a:pt x="496917" y="216194"/>
                      <a:pt x="638410" y="430125"/>
                      <a:pt x="648565" y="500533"/>
                    </a:cubicBezTo>
                    <a:cubicBezTo>
                      <a:pt x="650596" y="524228"/>
                      <a:pt x="638410" y="543861"/>
                      <a:pt x="609299" y="543861"/>
                    </a:cubicBezTo>
                    <a:lnTo>
                      <a:pt x="609299" y="543861"/>
                    </a:lnTo>
                    <a:close/>
                  </a:path>
                </a:pathLst>
              </a:custGeom>
              <a:solidFill>
                <a:srgbClr val="F9C9A2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6" name="Freeform: Shape 165">
                <a:extLst>
                  <a:ext uri="{FF2B5EF4-FFF2-40B4-BE49-F238E27FC236}">
                    <a16:creationId xmlns:a16="http://schemas.microsoft.com/office/drawing/2014/main" id="{6388802D-F931-4D7D-8630-D695DF5619E5}"/>
                  </a:ext>
                </a:extLst>
              </p:cNvPr>
              <p:cNvSpPr/>
              <p:nvPr/>
            </p:nvSpPr>
            <p:spPr>
              <a:xfrm>
                <a:off x="9434420" y="5703425"/>
                <a:ext cx="1066109" cy="446195"/>
              </a:xfrm>
              <a:custGeom>
                <a:avLst/>
                <a:gdLst>
                  <a:gd name="connsiteX0" fmla="*/ 1596364 w 1605399"/>
                  <a:gd name="connsiteY0" fmla="*/ 404763 h 671903"/>
                  <a:gd name="connsiteX1" fmla="*/ 1362799 w 1605399"/>
                  <a:gd name="connsiteY1" fmla="*/ 121778 h 671903"/>
                  <a:gd name="connsiteX2" fmla="*/ 1362799 w 1605399"/>
                  <a:gd name="connsiteY2" fmla="*/ 121778 h 671903"/>
                  <a:gd name="connsiteX3" fmla="*/ 1234169 w 1605399"/>
                  <a:gd name="connsiteY3" fmla="*/ 77096 h 671903"/>
                  <a:gd name="connsiteX4" fmla="*/ 819846 w 1605399"/>
                  <a:gd name="connsiteY4" fmla="*/ 21582 h 671903"/>
                  <a:gd name="connsiteX5" fmla="*/ 702725 w 1605399"/>
                  <a:gd name="connsiteY5" fmla="*/ 6688 h 671903"/>
                  <a:gd name="connsiteX6" fmla="*/ 590343 w 1605399"/>
                  <a:gd name="connsiteY6" fmla="*/ 6011 h 671903"/>
                  <a:gd name="connsiteX7" fmla="*/ 414323 w 1605399"/>
                  <a:gd name="connsiteY7" fmla="*/ 76419 h 671903"/>
                  <a:gd name="connsiteX8" fmla="*/ 238304 w 1605399"/>
                  <a:gd name="connsiteY8" fmla="*/ 189478 h 671903"/>
                  <a:gd name="connsiteX9" fmla="*/ 114413 w 1605399"/>
                  <a:gd name="connsiteY9" fmla="*/ 333002 h 671903"/>
                  <a:gd name="connsiteX10" fmla="*/ 90041 w 1605399"/>
                  <a:gd name="connsiteY10" fmla="*/ 358051 h 671903"/>
                  <a:gd name="connsiteX11" fmla="*/ 5416 w 1605399"/>
                  <a:gd name="connsiteY11" fmla="*/ 483295 h 671903"/>
                  <a:gd name="connsiteX12" fmla="*/ 0 w 1605399"/>
                  <a:gd name="connsiteY12" fmla="*/ 515114 h 671903"/>
                  <a:gd name="connsiteX13" fmla="*/ 4739 w 1605399"/>
                  <a:gd name="connsiteY13" fmla="*/ 527300 h 671903"/>
                  <a:gd name="connsiteX14" fmla="*/ 133369 w 1605399"/>
                  <a:gd name="connsiteY14" fmla="*/ 546256 h 671903"/>
                  <a:gd name="connsiteX15" fmla="*/ 235596 w 1605399"/>
                  <a:gd name="connsiteY15" fmla="*/ 563858 h 671903"/>
                  <a:gd name="connsiteX16" fmla="*/ 289756 w 1605399"/>
                  <a:gd name="connsiteY16" fmla="*/ 573336 h 671903"/>
                  <a:gd name="connsiteX17" fmla="*/ 336469 w 1605399"/>
                  <a:gd name="connsiteY17" fmla="*/ 563858 h 671903"/>
                  <a:gd name="connsiteX18" fmla="*/ 374380 w 1605399"/>
                  <a:gd name="connsiteY18" fmla="*/ 525269 h 671903"/>
                  <a:gd name="connsiteX19" fmla="*/ 587635 w 1605399"/>
                  <a:gd name="connsiteY19" fmla="*/ 282904 h 671903"/>
                  <a:gd name="connsiteX20" fmla="*/ 611330 w 1605399"/>
                  <a:gd name="connsiteY20" fmla="*/ 274779 h 671903"/>
                  <a:gd name="connsiteX21" fmla="*/ 441403 w 1605399"/>
                  <a:gd name="connsiteY21" fmla="*/ 522561 h 671903"/>
                  <a:gd name="connsiteX22" fmla="*/ 441403 w 1605399"/>
                  <a:gd name="connsiteY22" fmla="*/ 523238 h 671903"/>
                  <a:gd name="connsiteX23" fmla="*/ 440727 w 1605399"/>
                  <a:gd name="connsiteY23" fmla="*/ 566566 h 671903"/>
                  <a:gd name="connsiteX24" fmla="*/ 489470 w 1605399"/>
                  <a:gd name="connsiteY24" fmla="*/ 599062 h 671903"/>
                  <a:gd name="connsiteX25" fmla="*/ 635702 w 1605399"/>
                  <a:gd name="connsiteY25" fmla="*/ 512406 h 671903"/>
                  <a:gd name="connsiteX26" fmla="*/ 676999 w 1605399"/>
                  <a:gd name="connsiteY26" fmla="*/ 463662 h 671903"/>
                  <a:gd name="connsiteX27" fmla="*/ 802921 w 1605399"/>
                  <a:gd name="connsiteY27" fmla="*/ 361436 h 671903"/>
                  <a:gd name="connsiteX28" fmla="*/ 1076429 w 1605399"/>
                  <a:gd name="connsiteY28" fmla="*/ 263271 h 671903"/>
                  <a:gd name="connsiteX29" fmla="*/ 1150899 w 1605399"/>
                  <a:gd name="connsiteY29" fmla="*/ 262594 h 671903"/>
                  <a:gd name="connsiteX30" fmla="*/ 1077106 w 1605399"/>
                  <a:gd name="connsiteY30" fmla="*/ 288319 h 671903"/>
                  <a:gd name="connsiteX31" fmla="*/ 815784 w 1605399"/>
                  <a:gd name="connsiteY31" fmla="*/ 407471 h 671903"/>
                  <a:gd name="connsiteX32" fmla="*/ 664136 w 1605399"/>
                  <a:gd name="connsiteY32" fmla="*/ 517145 h 671903"/>
                  <a:gd name="connsiteX33" fmla="*/ 664813 w 1605399"/>
                  <a:gd name="connsiteY33" fmla="*/ 577398 h 671903"/>
                  <a:gd name="connsiteX34" fmla="*/ 950506 w 1605399"/>
                  <a:gd name="connsiteY34" fmla="*/ 550318 h 671903"/>
                  <a:gd name="connsiteX35" fmla="*/ 1096061 w 1605399"/>
                  <a:gd name="connsiteY35" fmla="*/ 519853 h 671903"/>
                  <a:gd name="connsiteX36" fmla="*/ 1184071 w 1605399"/>
                  <a:gd name="connsiteY36" fmla="*/ 553026 h 671903"/>
                  <a:gd name="connsiteX37" fmla="*/ 1328949 w 1605399"/>
                  <a:gd name="connsiteY37" fmla="*/ 643067 h 671903"/>
                  <a:gd name="connsiteX38" fmla="*/ 1417636 w 1605399"/>
                  <a:gd name="connsiteY38" fmla="*/ 671501 h 671903"/>
                  <a:gd name="connsiteX39" fmla="*/ 1569284 w 1605399"/>
                  <a:gd name="connsiteY39" fmla="*/ 662023 h 671903"/>
                  <a:gd name="connsiteX40" fmla="*/ 1596364 w 1605399"/>
                  <a:gd name="connsiteY40" fmla="*/ 404763 h 671903"/>
                  <a:gd name="connsiteX41" fmla="*/ 1596364 w 1605399"/>
                  <a:gd name="connsiteY41" fmla="*/ 404763 h 671903"/>
                  <a:gd name="connsiteX42" fmla="*/ 248459 w 1605399"/>
                  <a:gd name="connsiteY42" fmla="*/ 388516 h 671903"/>
                  <a:gd name="connsiteX43" fmla="*/ 248459 w 1605399"/>
                  <a:gd name="connsiteY43" fmla="*/ 388516 h 671903"/>
                  <a:gd name="connsiteX44" fmla="*/ 248459 w 1605399"/>
                  <a:gd name="connsiteY44" fmla="*/ 388516 h 671903"/>
                  <a:gd name="connsiteX45" fmla="*/ 248459 w 1605399"/>
                  <a:gd name="connsiteY45" fmla="*/ 388516 h 671903"/>
                  <a:gd name="connsiteX46" fmla="*/ 248459 w 1605399"/>
                  <a:gd name="connsiteY46" fmla="*/ 388516 h 671903"/>
                  <a:gd name="connsiteX47" fmla="*/ 249136 w 1605399"/>
                  <a:gd name="connsiteY47" fmla="*/ 387838 h 671903"/>
                  <a:gd name="connsiteX48" fmla="*/ 249136 w 1605399"/>
                  <a:gd name="connsiteY48" fmla="*/ 387838 h 671903"/>
                  <a:gd name="connsiteX49" fmla="*/ 249812 w 1605399"/>
                  <a:gd name="connsiteY49" fmla="*/ 385807 h 671903"/>
                  <a:gd name="connsiteX50" fmla="*/ 249136 w 1605399"/>
                  <a:gd name="connsiteY50" fmla="*/ 387838 h 671903"/>
                  <a:gd name="connsiteX51" fmla="*/ 249136 w 1605399"/>
                  <a:gd name="connsiteY51" fmla="*/ 387838 h 671903"/>
                  <a:gd name="connsiteX52" fmla="*/ 249136 w 1605399"/>
                  <a:gd name="connsiteY52" fmla="*/ 387838 h 67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605399" h="671903">
                    <a:moveTo>
                      <a:pt x="1596364" y="404763"/>
                    </a:moveTo>
                    <a:cubicBezTo>
                      <a:pt x="1566575" y="271394"/>
                      <a:pt x="1495491" y="171199"/>
                      <a:pt x="1362799" y="121778"/>
                    </a:cubicBezTo>
                    <a:lnTo>
                      <a:pt x="1362799" y="121778"/>
                    </a:lnTo>
                    <a:cubicBezTo>
                      <a:pt x="1309316" y="95375"/>
                      <a:pt x="1279529" y="83189"/>
                      <a:pt x="1234169" y="77096"/>
                    </a:cubicBezTo>
                    <a:cubicBezTo>
                      <a:pt x="1096739" y="57463"/>
                      <a:pt x="957954" y="40538"/>
                      <a:pt x="819846" y="21582"/>
                    </a:cubicBezTo>
                    <a:cubicBezTo>
                      <a:pt x="781257" y="16166"/>
                      <a:pt x="741314" y="10750"/>
                      <a:pt x="702725" y="6688"/>
                    </a:cubicBezTo>
                    <a:cubicBezTo>
                      <a:pt x="666167" y="-2790"/>
                      <a:pt x="628255" y="-1436"/>
                      <a:pt x="590343" y="6011"/>
                    </a:cubicBezTo>
                    <a:cubicBezTo>
                      <a:pt x="530090" y="27675"/>
                      <a:pt x="477285" y="71003"/>
                      <a:pt x="414323" y="76419"/>
                    </a:cubicBezTo>
                    <a:cubicBezTo>
                      <a:pt x="331730" y="83866"/>
                      <a:pt x="286371" y="136672"/>
                      <a:pt x="238304" y="189478"/>
                    </a:cubicBezTo>
                    <a:cubicBezTo>
                      <a:pt x="194976" y="235514"/>
                      <a:pt x="155710" y="284934"/>
                      <a:pt x="114413" y="333002"/>
                    </a:cubicBezTo>
                    <a:cubicBezTo>
                      <a:pt x="108320" y="340448"/>
                      <a:pt x="97488" y="350603"/>
                      <a:pt x="90041" y="358051"/>
                    </a:cubicBezTo>
                    <a:cubicBezTo>
                      <a:pt x="50775" y="391901"/>
                      <a:pt x="25049" y="436582"/>
                      <a:pt x="5416" y="483295"/>
                    </a:cubicBezTo>
                    <a:cubicBezTo>
                      <a:pt x="2708" y="494127"/>
                      <a:pt x="0" y="504959"/>
                      <a:pt x="0" y="515114"/>
                    </a:cubicBezTo>
                    <a:cubicBezTo>
                      <a:pt x="677" y="519853"/>
                      <a:pt x="2031" y="523915"/>
                      <a:pt x="4739" y="527300"/>
                    </a:cubicBezTo>
                    <a:cubicBezTo>
                      <a:pt x="45359" y="570628"/>
                      <a:pt x="94780" y="560473"/>
                      <a:pt x="133369" y="546256"/>
                    </a:cubicBezTo>
                    <a:cubicBezTo>
                      <a:pt x="201069" y="513083"/>
                      <a:pt x="228826" y="563181"/>
                      <a:pt x="235596" y="563858"/>
                    </a:cubicBezTo>
                    <a:cubicBezTo>
                      <a:pt x="251844" y="560473"/>
                      <a:pt x="273507" y="567243"/>
                      <a:pt x="289756" y="573336"/>
                    </a:cubicBezTo>
                    <a:cubicBezTo>
                      <a:pt x="303972" y="574013"/>
                      <a:pt x="322929" y="570628"/>
                      <a:pt x="336469" y="563858"/>
                    </a:cubicBezTo>
                    <a:cubicBezTo>
                      <a:pt x="353394" y="552349"/>
                      <a:pt x="377089" y="527300"/>
                      <a:pt x="374380" y="525269"/>
                    </a:cubicBezTo>
                    <a:cubicBezTo>
                      <a:pt x="446142" y="437259"/>
                      <a:pt x="511135" y="359404"/>
                      <a:pt x="587635" y="282904"/>
                    </a:cubicBezTo>
                    <a:cubicBezTo>
                      <a:pt x="593728" y="276811"/>
                      <a:pt x="603883" y="273426"/>
                      <a:pt x="611330" y="274779"/>
                    </a:cubicBezTo>
                    <a:cubicBezTo>
                      <a:pt x="550400" y="353988"/>
                      <a:pt x="477285" y="427104"/>
                      <a:pt x="441403" y="522561"/>
                    </a:cubicBezTo>
                    <a:lnTo>
                      <a:pt x="441403" y="523238"/>
                    </a:lnTo>
                    <a:cubicBezTo>
                      <a:pt x="433280" y="552349"/>
                      <a:pt x="438695" y="560473"/>
                      <a:pt x="440727" y="566566"/>
                    </a:cubicBezTo>
                    <a:cubicBezTo>
                      <a:pt x="446142" y="580783"/>
                      <a:pt x="469837" y="597031"/>
                      <a:pt x="489470" y="599062"/>
                    </a:cubicBezTo>
                    <a:cubicBezTo>
                      <a:pt x="560555" y="606509"/>
                      <a:pt x="618100" y="530008"/>
                      <a:pt x="635702" y="512406"/>
                    </a:cubicBezTo>
                    <a:cubicBezTo>
                      <a:pt x="635702" y="512406"/>
                      <a:pt x="669552" y="471109"/>
                      <a:pt x="676999" y="463662"/>
                    </a:cubicBezTo>
                    <a:cubicBezTo>
                      <a:pt x="726420" y="411533"/>
                      <a:pt x="748761" y="395286"/>
                      <a:pt x="802921" y="361436"/>
                    </a:cubicBezTo>
                    <a:cubicBezTo>
                      <a:pt x="885515" y="301183"/>
                      <a:pt x="955923" y="265302"/>
                      <a:pt x="1076429" y="263271"/>
                    </a:cubicBezTo>
                    <a:cubicBezTo>
                      <a:pt x="1103509" y="262594"/>
                      <a:pt x="1129234" y="263948"/>
                      <a:pt x="1150899" y="262594"/>
                    </a:cubicBezTo>
                    <a:cubicBezTo>
                      <a:pt x="1131942" y="270041"/>
                      <a:pt x="1109601" y="277488"/>
                      <a:pt x="1077106" y="288319"/>
                    </a:cubicBezTo>
                    <a:cubicBezTo>
                      <a:pt x="984356" y="316077"/>
                      <a:pt x="903794" y="369559"/>
                      <a:pt x="815784" y="407471"/>
                    </a:cubicBezTo>
                    <a:cubicBezTo>
                      <a:pt x="762978" y="440644"/>
                      <a:pt x="703402" y="464339"/>
                      <a:pt x="664136" y="517145"/>
                    </a:cubicBezTo>
                    <a:cubicBezTo>
                      <a:pt x="653981" y="538809"/>
                      <a:pt x="653304" y="558442"/>
                      <a:pt x="664813" y="577398"/>
                    </a:cubicBezTo>
                    <a:cubicBezTo>
                      <a:pt x="683092" y="599739"/>
                      <a:pt x="804275" y="599062"/>
                      <a:pt x="950506" y="550318"/>
                    </a:cubicBezTo>
                    <a:cubicBezTo>
                      <a:pt x="989096" y="537455"/>
                      <a:pt x="1056796" y="525269"/>
                      <a:pt x="1096061" y="519853"/>
                    </a:cubicBezTo>
                    <a:cubicBezTo>
                      <a:pt x="1117726" y="516468"/>
                      <a:pt x="1165116" y="536101"/>
                      <a:pt x="1184071" y="553026"/>
                    </a:cubicBezTo>
                    <a:cubicBezTo>
                      <a:pt x="1207089" y="573336"/>
                      <a:pt x="1320825" y="641036"/>
                      <a:pt x="1328949" y="643067"/>
                    </a:cubicBezTo>
                    <a:cubicBezTo>
                      <a:pt x="1358737" y="651868"/>
                      <a:pt x="1385817" y="669470"/>
                      <a:pt x="1417636" y="671501"/>
                    </a:cubicBezTo>
                    <a:cubicBezTo>
                      <a:pt x="1467734" y="671501"/>
                      <a:pt x="1519186" y="674886"/>
                      <a:pt x="1569284" y="662023"/>
                    </a:cubicBezTo>
                    <a:cubicBezTo>
                      <a:pt x="1599072" y="580106"/>
                      <a:pt x="1617350" y="494804"/>
                      <a:pt x="1596364" y="404763"/>
                    </a:cubicBezTo>
                    <a:lnTo>
                      <a:pt x="1596364" y="404763"/>
                    </a:lnTo>
                    <a:close/>
                    <a:moveTo>
                      <a:pt x="248459" y="388516"/>
                    </a:moveTo>
                    <a:cubicBezTo>
                      <a:pt x="248459" y="388516"/>
                      <a:pt x="249136" y="387838"/>
                      <a:pt x="248459" y="388516"/>
                    </a:cubicBezTo>
                    <a:cubicBezTo>
                      <a:pt x="249136" y="387838"/>
                      <a:pt x="249136" y="387838"/>
                      <a:pt x="248459" y="388516"/>
                    </a:cubicBezTo>
                    <a:cubicBezTo>
                      <a:pt x="249136" y="387838"/>
                      <a:pt x="249136" y="387838"/>
                      <a:pt x="248459" y="388516"/>
                    </a:cubicBezTo>
                    <a:lnTo>
                      <a:pt x="248459" y="388516"/>
                    </a:lnTo>
                    <a:close/>
                    <a:moveTo>
                      <a:pt x="249136" y="387838"/>
                    </a:moveTo>
                    <a:lnTo>
                      <a:pt x="249136" y="387838"/>
                    </a:lnTo>
                    <a:cubicBezTo>
                      <a:pt x="249136" y="387162"/>
                      <a:pt x="249812" y="387162"/>
                      <a:pt x="249812" y="385807"/>
                    </a:cubicBezTo>
                    <a:lnTo>
                      <a:pt x="249136" y="387838"/>
                    </a:lnTo>
                    <a:lnTo>
                      <a:pt x="249136" y="387838"/>
                    </a:lnTo>
                    <a:lnTo>
                      <a:pt x="249136" y="387838"/>
                    </a:lnTo>
                    <a:close/>
                  </a:path>
                </a:pathLst>
              </a:custGeom>
              <a:solidFill>
                <a:srgbClr val="F9C9A2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7" name="Freeform: Shape 166">
                <a:extLst>
                  <a:ext uri="{FF2B5EF4-FFF2-40B4-BE49-F238E27FC236}">
                    <a16:creationId xmlns:a16="http://schemas.microsoft.com/office/drawing/2014/main" id="{D60E8EB8-D761-48B7-A534-E24E3C3582C5}"/>
                  </a:ext>
                </a:extLst>
              </p:cNvPr>
              <p:cNvSpPr/>
              <p:nvPr/>
            </p:nvSpPr>
            <p:spPr>
              <a:xfrm>
                <a:off x="9478029" y="5760016"/>
                <a:ext cx="1021895" cy="390626"/>
              </a:xfrm>
              <a:custGeom>
                <a:avLst/>
                <a:gdLst>
                  <a:gd name="connsiteX0" fmla="*/ 651532 w 1021895"/>
                  <a:gd name="connsiteY0" fmla="*/ 87922 h 390626"/>
                  <a:gd name="connsiteX1" fmla="*/ 714382 w 1021895"/>
                  <a:gd name="connsiteY1" fmla="*/ 107001 h 390626"/>
                  <a:gd name="connsiteX2" fmla="*/ 714831 w 1021895"/>
                  <a:gd name="connsiteY2" fmla="*/ 117791 h 390626"/>
                  <a:gd name="connsiteX3" fmla="*/ 670323 w 1021895"/>
                  <a:gd name="connsiteY3" fmla="*/ 118240 h 390626"/>
                  <a:gd name="connsiteX4" fmla="*/ 481949 w 1021895"/>
                  <a:gd name="connsiteY4" fmla="*/ 191971 h 390626"/>
                  <a:gd name="connsiteX5" fmla="*/ 385740 w 1021895"/>
                  <a:gd name="connsiteY5" fmla="*/ 277841 h 390626"/>
                  <a:gd name="connsiteX6" fmla="*/ 371802 w 1021895"/>
                  <a:gd name="connsiteY6" fmla="*/ 294925 h 390626"/>
                  <a:gd name="connsiteX7" fmla="*/ 321000 w 1021895"/>
                  <a:gd name="connsiteY7" fmla="*/ 337635 h 390626"/>
                  <a:gd name="connsiteX8" fmla="*/ 277841 w 1021895"/>
                  <a:gd name="connsiteY8" fmla="*/ 345727 h 390626"/>
                  <a:gd name="connsiteX9" fmla="*/ 246370 w 1021895"/>
                  <a:gd name="connsiteY9" fmla="*/ 309761 h 390626"/>
                  <a:gd name="connsiteX10" fmla="*/ 268399 w 1021895"/>
                  <a:gd name="connsiteY10" fmla="*/ 318753 h 390626"/>
                  <a:gd name="connsiteX11" fmla="*/ 351121 w 1021895"/>
                  <a:gd name="connsiteY11" fmla="*/ 284135 h 390626"/>
                  <a:gd name="connsiteX12" fmla="*/ 552983 w 1021895"/>
                  <a:gd name="connsiteY12" fmla="*/ 109249 h 390626"/>
                  <a:gd name="connsiteX13" fmla="*/ 613227 w 1021895"/>
                  <a:gd name="connsiteY13" fmla="*/ 89173 h 390626"/>
                  <a:gd name="connsiteX14" fmla="*/ 651532 w 1021895"/>
                  <a:gd name="connsiteY14" fmla="*/ 87922 h 390626"/>
                  <a:gd name="connsiteX15" fmla="*/ 854201 w 1021895"/>
                  <a:gd name="connsiteY15" fmla="*/ 19783 h 390626"/>
                  <a:gd name="connsiteX16" fmla="*/ 1017398 w 1021895"/>
                  <a:gd name="connsiteY16" fmla="*/ 217149 h 390626"/>
                  <a:gd name="connsiteX17" fmla="*/ 998066 w 1021895"/>
                  <a:gd name="connsiteY17" fmla="*/ 383043 h 390626"/>
                  <a:gd name="connsiteX18" fmla="*/ 763836 w 1021895"/>
                  <a:gd name="connsiteY18" fmla="*/ 328644 h 390626"/>
                  <a:gd name="connsiteX19" fmla="*/ 684710 w 1021895"/>
                  <a:gd name="connsiteY19" fmla="*/ 293577 h 390626"/>
                  <a:gd name="connsiteX20" fmla="*/ 585802 w 1021895"/>
                  <a:gd name="connsiteY20" fmla="*/ 312909 h 390626"/>
                  <a:gd name="connsiteX21" fmla="*/ 500831 w 1021895"/>
                  <a:gd name="connsiteY21" fmla="*/ 334938 h 390626"/>
                  <a:gd name="connsiteX22" fmla="*/ 403723 w 1021895"/>
                  <a:gd name="connsiteY22" fmla="*/ 331341 h 390626"/>
                  <a:gd name="connsiteX23" fmla="*/ 392033 w 1021895"/>
                  <a:gd name="connsiteY23" fmla="*/ 309762 h 390626"/>
                  <a:gd name="connsiteX24" fmla="*/ 646945 w 1021895"/>
                  <a:gd name="connsiteY24" fmla="*/ 266603 h 390626"/>
                  <a:gd name="connsiteX25" fmla="*/ 798902 w 1021895"/>
                  <a:gd name="connsiteY25" fmla="*/ 293127 h 390626"/>
                  <a:gd name="connsiteX26" fmla="*/ 866790 w 1021895"/>
                  <a:gd name="connsiteY26" fmla="*/ 346627 h 390626"/>
                  <a:gd name="connsiteX27" fmla="*/ 961650 w 1021895"/>
                  <a:gd name="connsiteY27" fmla="*/ 361913 h 390626"/>
                  <a:gd name="connsiteX28" fmla="*/ 988175 w 1021895"/>
                  <a:gd name="connsiteY28" fmla="*/ 296274 h 390626"/>
                  <a:gd name="connsiteX29" fmla="*/ 900508 w 1021895"/>
                  <a:gd name="connsiteY29" fmla="*/ 68338 h 390626"/>
                  <a:gd name="connsiteX30" fmla="*/ 854201 w 1021895"/>
                  <a:gd name="connsiteY30" fmla="*/ 19783 h 390626"/>
                  <a:gd name="connsiteX31" fmla="*/ 489143 w 1021895"/>
                  <a:gd name="connsiteY31" fmla="*/ 0 h 390626"/>
                  <a:gd name="connsiteX32" fmla="*/ 361462 w 1021895"/>
                  <a:gd name="connsiteY32" fmla="*/ 126782 h 390626"/>
                  <a:gd name="connsiteX33" fmla="*/ 335836 w 1021895"/>
                  <a:gd name="connsiteY33" fmla="*/ 150160 h 390626"/>
                  <a:gd name="connsiteX34" fmla="*/ 238727 w 1021895"/>
                  <a:gd name="connsiteY34" fmla="*/ 257609 h 390626"/>
                  <a:gd name="connsiteX35" fmla="*/ 211303 w 1021895"/>
                  <a:gd name="connsiteY35" fmla="*/ 292226 h 390626"/>
                  <a:gd name="connsiteX36" fmla="*/ 207706 w 1021895"/>
                  <a:gd name="connsiteY36" fmla="*/ 295824 h 390626"/>
                  <a:gd name="connsiteX37" fmla="*/ 178033 w 1021895"/>
                  <a:gd name="connsiteY37" fmla="*/ 322798 h 390626"/>
                  <a:gd name="connsiteX38" fmla="*/ 108349 w 1021895"/>
                  <a:gd name="connsiteY38" fmla="*/ 318752 h 390626"/>
                  <a:gd name="connsiteX39" fmla="*/ 40462 w 1021895"/>
                  <a:gd name="connsiteY39" fmla="*/ 311559 h 390626"/>
                  <a:gd name="connsiteX40" fmla="*/ 0 w 1021895"/>
                  <a:gd name="connsiteY40" fmla="*/ 316953 h 390626"/>
                  <a:gd name="connsiteX41" fmla="*/ 84521 w 1021895"/>
                  <a:gd name="connsiteY41" fmla="*/ 245020 h 390626"/>
                  <a:gd name="connsiteX42" fmla="*/ 117789 w 1021895"/>
                  <a:gd name="connsiteY42" fmla="*/ 201862 h 390626"/>
                  <a:gd name="connsiteX43" fmla="*/ 98009 w 1021895"/>
                  <a:gd name="connsiteY43" fmla="*/ 252214 h 390626"/>
                  <a:gd name="connsiteX44" fmla="*/ 111946 w 1021895"/>
                  <a:gd name="connsiteY44" fmla="*/ 307063 h 390626"/>
                  <a:gd name="connsiteX45" fmla="*/ 172189 w 1021895"/>
                  <a:gd name="connsiteY45" fmla="*/ 285933 h 390626"/>
                  <a:gd name="connsiteX46" fmla="*/ 394731 w 1021895"/>
                  <a:gd name="connsiteY46" fmla="*/ 56647 h 390626"/>
                  <a:gd name="connsiteX47" fmla="*/ 489143 w 1021895"/>
                  <a:gd name="connsiteY47" fmla="*/ 0 h 390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021895" h="390626">
                    <a:moveTo>
                      <a:pt x="651532" y="87922"/>
                    </a:moveTo>
                    <a:cubicBezTo>
                      <a:pt x="686280" y="90832"/>
                      <a:pt x="709577" y="103966"/>
                      <a:pt x="714382" y="107001"/>
                    </a:cubicBezTo>
                    <a:cubicBezTo>
                      <a:pt x="721575" y="112396"/>
                      <a:pt x="722024" y="120038"/>
                      <a:pt x="714831" y="117791"/>
                    </a:cubicBezTo>
                    <a:cubicBezTo>
                      <a:pt x="709437" y="118240"/>
                      <a:pt x="687857" y="118240"/>
                      <a:pt x="670323" y="118240"/>
                    </a:cubicBezTo>
                    <a:cubicBezTo>
                      <a:pt x="597491" y="116442"/>
                      <a:pt x="537697" y="150610"/>
                      <a:pt x="481949" y="191971"/>
                    </a:cubicBezTo>
                    <a:cubicBezTo>
                      <a:pt x="445533" y="215799"/>
                      <a:pt x="411815" y="242324"/>
                      <a:pt x="385740" y="277841"/>
                    </a:cubicBezTo>
                    <a:cubicBezTo>
                      <a:pt x="380794" y="284135"/>
                      <a:pt x="376748" y="289530"/>
                      <a:pt x="371802" y="294925"/>
                    </a:cubicBezTo>
                    <a:cubicBezTo>
                      <a:pt x="359663" y="307513"/>
                      <a:pt x="342130" y="322349"/>
                      <a:pt x="321000" y="337635"/>
                    </a:cubicBezTo>
                    <a:cubicBezTo>
                      <a:pt x="304815" y="345727"/>
                      <a:pt x="298521" y="347975"/>
                      <a:pt x="277841" y="345727"/>
                    </a:cubicBezTo>
                    <a:cubicBezTo>
                      <a:pt x="264803" y="341232"/>
                      <a:pt x="246370" y="331790"/>
                      <a:pt x="246370" y="309761"/>
                    </a:cubicBezTo>
                    <a:cubicBezTo>
                      <a:pt x="252214" y="309761"/>
                      <a:pt x="256261" y="316954"/>
                      <a:pt x="268399" y="318753"/>
                    </a:cubicBezTo>
                    <a:cubicBezTo>
                      <a:pt x="309761" y="325496"/>
                      <a:pt x="322348" y="319652"/>
                      <a:pt x="351121" y="284135"/>
                    </a:cubicBezTo>
                    <a:cubicBezTo>
                      <a:pt x="408219" y="213551"/>
                      <a:pt x="473408" y="151059"/>
                      <a:pt x="552983" y="109249"/>
                    </a:cubicBezTo>
                    <a:cubicBezTo>
                      <a:pt x="574451" y="98010"/>
                      <a:pt x="594738" y="91912"/>
                      <a:pt x="613227" y="89173"/>
                    </a:cubicBezTo>
                    <a:cubicBezTo>
                      <a:pt x="627094" y="87118"/>
                      <a:pt x="639949" y="86952"/>
                      <a:pt x="651532" y="87922"/>
                    </a:cubicBezTo>
                    <a:close/>
                    <a:moveTo>
                      <a:pt x="854201" y="19783"/>
                    </a:moveTo>
                    <a:cubicBezTo>
                      <a:pt x="942768" y="53502"/>
                      <a:pt x="989974" y="109250"/>
                      <a:pt x="1017398" y="217149"/>
                    </a:cubicBezTo>
                    <a:cubicBezTo>
                      <a:pt x="1017398" y="217149"/>
                      <a:pt x="1035831" y="316505"/>
                      <a:pt x="998066" y="383043"/>
                    </a:cubicBezTo>
                    <a:cubicBezTo>
                      <a:pt x="925684" y="400577"/>
                      <a:pt x="842961" y="389787"/>
                      <a:pt x="763836" y="328644"/>
                    </a:cubicBezTo>
                    <a:cubicBezTo>
                      <a:pt x="753046" y="320102"/>
                      <a:pt x="710336" y="290430"/>
                      <a:pt x="684710" y="293577"/>
                    </a:cubicBezTo>
                    <a:lnTo>
                      <a:pt x="585802" y="312909"/>
                    </a:lnTo>
                    <a:cubicBezTo>
                      <a:pt x="561974" y="320102"/>
                      <a:pt x="526457" y="329094"/>
                      <a:pt x="500831" y="334938"/>
                    </a:cubicBezTo>
                    <a:cubicBezTo>
                      <a:pt x="483747" y="338984"/>
                      <a:pt x="441487" y="338984"/>
                      <a:pt x="403723" y="331341"/>
                    </a:cubicBezTo>
                    <a:cubicBezTo>
                      <a:pt x="394731" y="329544"/>
                      <a:pt x="387088" y="321900"/>
                      <a:pt x="392033" y="309762"/>
                    </a:cubicBezTo>
                    <a:cubicBezTo>
                      <a:pt x="393831" y="307963"/>
                      <a:pt x="580407" y="286383"/>
                      <a:pt x="646945" y="266603"/>
                    </a:cubicBezTo>
                    <a:cubicBezTo>
                      <a:pt x="704490" y="249518"/>
                      <a:pt x="754395" y="249968"/>
                      <a:pt x="798902" y="293127"/>
                    </a:cubicBezTo>
                    <a:cubicBezTo>
                      <a:pt x="820033" y="313808"/>
                      <a:pt x="842512" y="330442"/>
                      <a:pt x="866790" y="346627"/>
                    </a:cubicBezTo>
                    <a:cubicBezTo>
                      <a:pt x="890617" y="362362"/>
                      <a:pt x="933776" y="374951"/>
                      <a:pt x="961650" y="361913"/>
                    </a:cubicBezTo>
                    <a:cubicBezTo>
                      <a:pt x="990873" y="347976"/>
                      <a:pt x="988625" y="316056"/>
                      <a:pt x="988175" y="296274"/>
                    </a:cubicBezTo>
                    <a:cubicBezTo>
                      <a:pt x="986827" y="205909"/>
                      <a:pt x="965247" y="132628"/>
                      <a:pt x="900508" y="68338"/>
                    </a:cubicBezTo>
                    <a:cubicBezTo>
                      <a:pt x="887470" y="54850"/>
                      <a:pt x="863192" y="44960"/>
                      <a:pt x="854201" y="19783"/>
                    </a:cubicBezTo>
                    <a:close/>
                    <a:moveTo>
                      <a:pt x="489143" y="0"/>
                    </a:moveTo>
                    <a:cubicBezTo>
                      <a:pt x="445084" y="40912"/>
                      <a:pt x="401025" y="81824"/>
                      <a:pt x="361462" y="126782"/>
                    </a:cubicBezTo>
                    <a:cubicBezTo>
                      <a:pt x="352471" y="134425"/>
                      <a:pt x="344378" y="142067"/>
                      <a:pt x="335836" y="150160"/>
                    </a:cubicBezTo>
                    <a:cubicBezTo>
                      <a:pt x="300769" y="183429"/>
                      <a:pt x="269748" y="220294"/>
                      <a:pt x="238727" y="257609"/>
                    </a:cubicBezTo>
                    <a:cubicBezTo>
                      <a:pt x="229286" y="268849"/>
                      <a:pt x="221643" y="281886"/>
                      <a:pt x="211303" y="292226"/>
                    </a:cubicBezTo>
                    <a:cubicBezTo>
                      <a:pt x="209953" y="293576"/>
                      <a:pt x="209055" y="294474"/>
                      <a:pt x="207706" y="295824"/>
                    </a:cubicBezTo>
                    <a:cubicBezTo>
                      <a:pt x="198264" y="305265"/>
                      <a:pt x="189273" y="315156"/>
                      <a:pt x="178033" y="322798"/>
                    </a:cubicBezTo>
                    <a:cubicBezTo>
                      <a:pt x="169042" y="327294"/>
                      <a:pt x="129029" y="343478"/>
                      <a:pt x="108349" y="318752"/>
                    </a:cubicBezTo>
                    <a:cubicBezTo>
                      <a:pt x="86769" y="304365"/>
                      <a:pt x="64740" y="298072"/>
                      <a:pt x="40462" y="311559"/>
                    </a:cubicBezTo>
                    <a:cubicBezTo>
                      <a:pt x="36416" y="314256"/>
                      <a:pt x="13038" y="320999"/>
                      <a:pt x="0" y="316953"/>
                    </a:cubicBezTo>
                    <a:cubicBezTo>
                      <a:pt x="39563" y="303916"/>
                      <a:pt x="64290" y="270198"/>
                      <a:pt x="84521" y="245020"/>
                    </a:cubicBezTo>
                    <a:cubicBezTo>
                      <a:pt x="95761" y="231084"/>
                      <a:pt x="101605" y="212202"/>
                      <a:pt x="117789" y="201862"/>
                    </a:cubicBezTo>
                    <a:cubicBezTo>
                      <a:pt x="111046" y="218496"/>
                      <a:pt x="103853" y="235130"/>
                      <a:pt x="98009" y="252214"/>
                    </a:cubicBezTo>
                    <a:cubicBezTo>
                      <a:pt x="91714" y="273345"/>
                      <a:pt x="86769" y="293576"/>
                      <a:pt x="111946" y="307063"/>
                    </a:cubicBezTo>
                    <a:cubicBezTo>
                      <a:pt x="137572" y="314705"/>
                      <a:pt x="155105" y="301668"/>
                      <a:pt x="172189" y="285933"/>
                    </a:cubicBezTo>
                    <a:cubicBezTo>
                      <a:pt x="251764" y="214000"/>
                      <a:pt x="315605" y="128580"/>
                      <a:pt x="394731" y="56647"/>
                    </a:cubicBezTo>
                    <a:cubicBezTo>
                      <a:pt x="422155" y="31920"/>
                      <a:pt x="453177" y="12588"/>
                      <a:pt x="489143" y="0"/>
                    </a:cubicBezTo>
                    <a:close/>
                  </a:path>
                </a:pathLst>
              </a:custGeom>
              <a:solidFill>
                <a:srgbClr val="EDBE98"/>
              </a:solidFill>
              <a:ln w="67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</p:grpSp>
      </p:grpSp>
      <p:sp>
        <p:nvSpPr>
          <p:cNvPr id="483" name="Rectangle 21">
            <a:extLst>
              <a:ext uri="{FF2B5EF4-FFF2-40B4-BE49-F238E27FC236}">
                <a16:creationId xmlns:a16="http://schemas.microsoft.com/office/drawing/2014/main" id="{D3341A4D-A549-4F6E-91FE-F48E4C53BD13}"/>
              </a:ext>
            </a:extLst>
          </p:cNvPr>
          <p:cNvSpPr/>
          <p:nvPr/>
        </p:nvSpPr>
        <p:spPr>
          <a:xfrm>
            <a:off x="6851548" y="1838555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카페24 당당해" pitchFamily="2" charset="-127"/>
            </a:endParaRPr>
          </a:p>
        </p:txBody>
      </p:sp>
      <p:sp>
        <p:nvSpPr>
          <p:cNvPr id="484" name="Rectangle 21">
            <a:extLst>
              <a:ext uri="{FF2B5EF4-FFF2-40B4-BE49-F238E27FC236}">
                <a16:creationId xmlns:a16="http://schemas.microsoft.com/office/drawing/2014/main" id="{3435ECC3-FBDB-4F88-B639-244285182AD2}"/>
              </a:ext>
            </a:extLst>
          </p:cNvPr>
          <p:cNvSpPr/>
          <p:nvPr/>
        </p:nvSpPr>
        <p:spPr>
          <a:xfrm>
            <a:off x="7774726" y="1130840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카페24 당당해" pitchFamily="2" charset="-127"/>
            </a:endParaRPr>
          </a:p>
        </p:txBody>
      </p:sp>
      <p:sp>
        <p:nvSpPr>
          <p:cNvPr id="485" name="Rectangle 21">
            <a:extLst>
              <a:ext uri="{FF2B5EF4-FFF2-40B4-BE49-F238E27FC236}">
                <a16:creationId xmlns:a16="http://schemas.microsoft.com/office/drawing/2014/main" id="{E6211057-FFE8-45DC-A655-02D7DCAC91B4}"/>
              </a:ext>
            </a:extLst>
          </p:cNvPr>
          <p:cNvSpPr/>
          <p:nvPr/>
        </p:nvSpPr>
        <p:spPr>
          <a:xfrm>
            <a:off x="4949055" y="833537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카페24 당당해" pitchFamily="2" charset="-127"/>
            </a:endParaRPr>
          </a:p>
        </p:txBody>
      </p:sp>
      <p:sp>
        <p:nvSpPr>
          <p:cNvPr id="486" name="Block Arc 11">
            <a:extLst>
              <a:ext uri="{FF2B5EF4-FFF2-40B4-BE49-F238E27FC236}">
                <a16:creationId xmlns:a16="http://schemas.microsoft.com/office/drawing/2014/main" id="{37971E93-7804-4E64-8EB0-9824C7EC3D6B}"/>
              </a:ext>
            </a:extLst>
          </p:cNvPr>
          <p:cNvSpPr/>
          <p:nvPr/>
        </p:nvSpPr>
        <p:spPr>
          <a:xfrm rot="10800000">
            <a:off x="5554240" y="1865378"/>
            <a:ext cx="117872" cy="192424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카페24 당당해" pitchFamily="2" charset="-127"/>
            </a:endParaRPr>
          </a:p>
        </p:txBody>
      </p:sp>
      <p:sp>
        <p:nvSpPr>
          <p:cNvPr id="487" name="Block Arc 11">
            <a:extLst>
              <a:ext uri="{FF2B5EF4-FFF2-40B4-BE49-F238E27FC236}">
                <a16:creationId xmlns:a16="http://schemas.microsoft.com/office/drawing/2014/main" id="{1DCA4367-9980-4B7B-B3F0-3958DACE25F8}"/>
              </a:ext>
            </a:extLst>
          </p:cNvPr>
          <p:cNvSpPr/>
          <p:nvPr/>
        </p:nvSpPr>
        <p:spPr>
          <a:xfrm rot="10800000">
            <a:off x="5821207" y="1865379"/>
            <a:ext cx="117871" cy="20064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카페24 당당해" pitchFamily="2" charset="-127"/>
            </a:endParaRPr>
          </a:p>
        </p:txBody>
      </p:sp>
      <p:sp>
        <p:nvSpPr>
          <p:cNvPr id="488" name="Diamond 5">
            <a:extLst>
              <a:ext uri="{FF2B5EF4-FFF2-40B4-BE49-F238E27FC236}">
                <a16:creationId xmlns:a16="http://schemas.microsoft.com/office/drawing/2014/main" id="{C120F530-F73E-47D4-8F1C-9DB9E50060B5}"/>
              </a:ext>
            </a:extLst>
          </p:cNvPr>
          <p:cNvSpPr/>
          <p:nvPr/>
        </p:nvSpPr>
        <p:spPr>
          <a:xfrm>
            <a:off x="4544620" y="929428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카페24 당당해" pitchFamily="2" charset="-127"/>
            </a:endParaRPr>
          </a:p>
        </p:txBody>
      </p:sp>
      <p:sp>
        <p:nvSpPr>
          <p:cNvPr id="489" name="Diamond 5">
            <a:extLst>
              <a:ext uri="{FF2B5EF4-FFF2-40B4-BE49-F238E27FC236}">
                <a16:creationId xmlns:a16="http://schemas.microsoft.com/office/drawing/2014/main" id="{538E710A-5E0A-42F1-B47B-95B283331FCA}"/>
              </a:ext>
            </a:extLst>
          </p:cNvPr>
          <p:cNvSpPr/>
          <p:nvPr/>
        </p:nvSpPr>
        <p:spPr>
          <a:xfrm>
            <a:off x="6444674" y="1928329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카페24 당당해" pitchFamily="2" charset="-127"/>
            </a:endParaRPr>
          </a:p>
        </p:txBody>
      </p:sp>
      <p:sp>
        <p:nvSpPr>
          <p:cNvPr id="490" name="Diamond 5">
            <a:extLst>
              <a:ext uri="{FF2B5EF4-FFF2-40B4-BE49-F238E27FC236}">
                <a16:creationId xmlns:a16="http://schemas.microsoft.com/office/drawing/2014/main" id="{3CED5B3E-4AC7-4BB7-B5CE-528DB284500A}"/>
              </a:ext>
            </a:extLst>
          </p:cNvPr>
          <p:cNvSpPr/>
          <p:nvPr/>
        </p:nvSpPr>
        <p:spPr>
          <a:xfrm>
            <a:off x="7354037" y="1211463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카페24 당당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984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 idx="4294967295"/>
          </p:nvPr>
        </p:nvSpPr>
        <p:spPr>
          <a:xfrm>
            <a:off x="3273552" y="450799"/>
            <a:ext cx="2596896" cy="673100"/>
          </a:xfr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800" b="1" dirty="0">
                <a:latin typeface="카페24 당당해" pitchFamily="2" charset="-127"/>
                <a:ea typeface="카페24 당당해" pitchFamily="2" charset="-127"/>
              </a:rPr>
              <a:t>보완사항</a:t>
            </a:r>
            <a:endParaRPr lang="ko-KR" altLang="en-US" sz="38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A2017D-CC5E-4C97-B6E4-B2723E52D1DB}"/>
              </a:ext>
            </a:extLst>
          </p:cNvPr>
          <p:cNvSpPr txBox="1"/>
          <p:nvPr/>
        </p:nvSpPr>
        <p:spPr>
          <a:xfrm>
            <a:off x="1423447" y="1889241"/>
            <a:ext cx="645736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텔레그램에</a:t>
            </a:r>
            <a:r>
              <a:rPr lang="ko-KR" altLang="en-US" sz="2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‘</a:t>
            </a:r>
            <a:r>
              <a:rPr lang="ko-KR" altLang="en-US" sz="2000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티커</a:t>
            </a:r>
            <a:r>
              <a:rPr lang="en-US" altLang="ko-KR" sz="2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’</a:t>
            </a:r>
            <a:r>
              <a:rPr lang="ko-KR" altLang="en-US" sz="2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를 읽어와서 자동으로 최신화를 </a:t>
            </a:r>
            <a:r>
              <a:rPr lang="ko-KR" altLang="en-US" sz="2000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구현시켰으나</a:t>
            </a:r>
            <a:endParaRPr lang="en-US" altLang="ko-KR" sz="20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사용자와의 상호작용이 원활하게 되지 않았다</a:t>
            </a:r>
            <a:r>
              <a:rPr lang="en-US" altLang="ko-KR" sz="2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.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=&gt; </a:t>
            </a:r>
            <a:r>
              <a:rPr lang="ko-KR" altLang="en-US" sz="2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각 </a:t>
            </a:r>
            <a:r>
              <a:rPr lang="ko-KR" altLang="en-US" sz="2000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티커간</a:t>
            </a:r>
            <a:r>
              <a:rPr lang="ko-KR" altLang="en-US" sz="2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단순 공시 알림 </a:t>
            </a:r>
            <a:r>
              <a:rPr lang="ko-KR" altLang="en-US" sz="2000" dirty="0" err="1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챗봇</a:t>
            </a:r>
            <a:r>
              <a:rPr lang="ko-KR" altLang="en-US" sz="20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 구현 </a:t>
            </a:r>
            <a:endParaRPr lang="en-US" altLang="ko-KR" sz="2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 algn="ctr">
              <a:buFont typeface="Symbol" panose="05050102010706020507" pitchFamily="18" charset="2"/>
              <a:buChar char="Þ"/>
            </a:pPr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02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 idx="4294967295"/>
          </p:nvPr>
        </p:nvSpPr>
        <p:spPr>
          <a:xfrm>
            <a:off x="2980352" y="207060"/>
            <a:ext cx="2989263" cy="673100"/>
          </a:xfr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800" b="1" dirty="0">
                <a:latin typeface="카페24 당당해" pitchFamily="2" charset="-127"/>
                <a:ea typeface="카페24 당당해" pitchFamily="2" charset="-127"/>
              </a:rPr>
              <a:t>프로젝트 소감</a:t>
            </a:r>
            <a:endParaRPr lang="ko-KR" altLang="en-US" sz="38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5940DA94-72D1-475D-AF67-3B2023D5C345}"/>
              </a:ext>
            </a:extLst>
          </p:cNvPr>
          <p:cNvSpPr/>
          <p:nvPr/>
        </p:nvSpPr>
        <p:spPr>
          <a:xfrm>
            <a:off x="565864" y="909343"/>
            <a:ext cx="3800620" cy="1849514"/>
          </a:xfrm>
          <a:prstGeom prst="wedgeEllipseCallout">
            <a:avLst>
              <a:gd name="adj1" fmla="val -47566"/>
              <a:gd name="adj2" fmla="val 547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이도훈</a:t>
            </a:r>
            <a:endParaRPr lang="en-US" altLang="ko-KR" dirty="0">
              <a:solidFill>
                <a:schemeClr val="tx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백엔드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부분 담당하면서</a:t>
            </a:r>
            <a:endParaRPr lang="en-US" altLang="ko-KR" dirty="0">
              <a:solidFill>
                <a:schemeClr val="tx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자동화 </a:t>
            </a:r>
            <a:r>
              <a:rPr lang="ko-KR" altLang="en-US" dirty="0" err="1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구현시</a:t>
            </a:r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요구되는 예외처리에 대한</a:t>
            </a:r>
            <a:endParaRPr lang="en-US" altLang="ko-KR" dirty="0">
              <a:solidFill>
                <a:schemeClr val="tx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많은 고찰을 하였다</a:t>
            </a:r>
            <a:r>
              <a:rPr lang="en-US" altLang="ko-KR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918E0D4B-7E49-41AC-B346-204D12E8B889}"/>
              </a:ext>
            </a:extLst>
          </p:cNvPr>
          <p:cNvSpPr/>
          <p:nvPr/>
        </p:nvSpPr>
        <p:spPr>
          <a:xfrm>
            <a:off x="4572000" y="3202852"/>
            <a:ext cx="4202783" cy="1840487"/>
          </a:xfrm>
          <a:prstGeom prst="wedgeEllipseCallout">
            <a:avLst>
              <a:gd name="adj1" fmla="val 49822"/>
              <a:gd name="adj2" fmla="val 5085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김문영</a:t>
            </a:r>
            <a:endParaRPr lang="en-US" altLang="ko-KR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미국은 내부자거래를 신속하게 공시하고 발표하지만</a:t>
            </a:r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우리나라는 공시도 늦고</a:t>
            </a:r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스크랩해오기 힘든 상황이었다</a:t>
            </a:r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우리나라 주식시장 정보를 활용하여 개발할 수 없어서 아쉬웠다</a:t>
            </a:r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7E044B7E-C379-45B7-8D96-A20763F78DE0}"/>
              </a:ext>
            </a:extLst>
          </p:cNvPr>
          <p:cNvSpPr/>
          <p:nvPr/>
        </p:nvSpPr>
        <p:spPr>
          <a:xfrm>
            <a:off x="4787245" y="880160"/>
            <a:ext cx="3987538" cy="2120975"/>
          </a:xfrm>
          <a:prstGeom prst="wedgeEllipseCallout">
            <a:avLst>
              <a:gd name="adj1" fmla="val -47566"/>
              <a:gd name="adj2" fmla="val 547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카페24 당당해" pitchFamily="2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심세경</a:t>
            </a:r>
            <a:endParaRPr lang="en-US" altLang="ko-KR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생각지도 못한 부분까지 자동화를 할 수 있다는 점에 많이 놀라웠고</a:t>
            </a:r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자동화를 활용해서 더 활용해서 많은 기능을 더 구현해 보고싶다</a:t>
            </a:r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</a:t>
            </a:r>
            <a:r>
              <a:rPr lang="ko-KR" altLang="en-US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프론트엔드를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활용해서 나만의 페이지를 꾸밀 수 있어서 좋았다</a:t>
            </a:r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B888A93C-D01C-4800-A053-02FC076B8961}"/>
              </a:ext>
            </a:extLst>
          </p:cNvPr>
          <p:cNvSpPr/>
          <p:nvPr/>
        </p:nvSpPr>
        <p:spPr>
          <a:xfrm>
            <a:off x="40850" y="3202852"/>
            <a:ext cx="4202783" cy="1733588"/>
          </a:xfrm>
          <a:prstGeom prst="wedgeEllipseCallout">
            <a:avLst>
              <a:gd name="adj1" fmla="val 20549"/>
              <a:gd name="adj2" fmla="val 5980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카페24 당당해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480A2-1BB5-4548-9108-F7BEF8F1CAFC}"/>
              </a:ext>
            </a:extLst>
          </p:cNvPr>
          <p:cNvSpPr txBox="1"/>
          <p:nvPr/>
        </p:nvSpPr>
        <p:spPr>
          <a:xfrm>
            <a:off x="-143759" y="3288101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이송하</a:t>
            </a:r>
            <a:endParaRPr lang="en-US" altLang="ko-KR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웹크롤링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수집을 시작으로 생각보다 많은 기능의 자동화를 구현할 수 </a:t>
            </a:r>
            <a:r>
              <a:rPr lang="ko-KR" altLang="en-US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있다는것을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알게 되며</a:t>
            </a:r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프로젝트를 통해</a:t>
            </a:r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자동화구축에 관심을 갖게 되었다</a:t>
            </a:r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8742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7"/>
          <p:cNvSpPr txBox="1">
            <a:spLocks noGrp="1"/>
          </p:cNvSpPr>
          <p:nvPr>
            <p:ph type="title"/>
          </p:nvPr>
        </p:nvSpPr>
        <p:spPr>
          <a:xfrm>
            <a:off x="2696074" y="15264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6600" dirty="0"/>
              <a:t>thanks!</a:t>
            </a:r>
            <a:endParaRPr sz="6600" dirty="0"/>
          </a:p>
        </p:txBody>
      </p:sp>
      <p:sp>
        <p:nvSpPr>
          <p:cNvPr id="3" name="Google Shape;2366;p62">
            <a:extLst>
              <a:ext uri="{FF2B5EF4-FFF2-40B4-BE49-F238E27FC236}">
                <a16:creationId xmlns:a16="http://schemas.microsoft.com/office/drawing/2014/main" id="{BB95FBA2-38EC-4119-9E1B-BAE42CBE7369}"/>
              </a:ext>
            </a:extLst>
          </p:cNvPr>
          <p:cNvSpPr txBox="1">
            <a:spLocks/>
          </p:cNvSpPr>
          <p:nvPr/>
        </p:nvSpPr>
        <p:spPr>
          <a:xfrm>
            <a:off x="3606959" y="2788465"/>
            <a:ext cx="4217289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Do you have any questions?</a:t>
            </a:r>
          </a:p>
        </p:txBody>
      </p:sp>
      <p:sp>
        <p:nvSpPr>
          <p:cNvPr id="4" name="Google Shape;2364;p62">
            <a:extLst>
              <a:ext uri="{FF2B5EF4-FFF2-40B4-BE49-F238E27FC236}">
                <a16:creationId xmlns:a16="http://schemas.microsoft.com/office/drawing/2014/main" id="{14E106CE-DF6F-4BE3-B56C-E5D4E35801EA}"/>
              </a:ext>
            </a:extLst>
          </p:cNvPr>
          <p:cNvSpPr/>
          <p:nvPr/>
        </p:nvSpPr>
        <p:spPr>
          <a:xfrm>
            <a:off x="3323369" y="2788465"/>
            <a:ext cx="3023400" cy="355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57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/>
          <p:nvPr/>
        </p:nvSpPr>
        <p:spPr>
          <a:xfrm>
            <a:off x="1738950" y="1740348"/>
            <a:ext cx="24672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4006125" y="2572479"/>
            <a:ext cx="24672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5710875" y="3485189"/>
            <a:ext cx="24672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/>
          </p:nvPr>
        </p:nvSpPr>
        <p:spPr>
          <a:xfrm>
            <a:off x="1738950" y="378219"/>
            <a:ext cx="17017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카페24 당당해" pitchFamily="2" charset="-127"/>
                <a:ea typeface="카페24 당당해" pitchFamily="2" charset="-127"/>
              </a:rPr>
              <a:t>차례</a:t>
            </a:r>
            <a:endParaRPr sz="3600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1"/>
          </p:nvPr>
        </p:nvSpPr>
        <p:spPr>
          <a:xfrm>
            <a:off x="2344180" y="1715885"/>
            <a:ext cx="2663400" cy="4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주제설명</a:t>
            </a:r>
            <a:endParaRPr sz="2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2"/>
          </p:nvPr>
        </p:nvSpPr>
        <p:spPr>
          <a:xfrm>
            <a:off x="491250" y="1681900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4" name="Google Shape;314;p33"/>
          <p:cNvSpPr txBox="1">
            <a:spLocks noGrp="1"/>
          </p:cNvSpPr>
          <p:nvPr>
            <p:ph type="title" idx="4"/>
          </p:nvPr>
        </p:nvSpPr>
        <p:spPr>
          <a:xfrm>
            <a:off x="2428180" y="2560004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5"/>
          </p:nvPr>
        </p:nvSpPr>
        <p:spPr>
          <a:xfrm>
            <a:off x="4691865" y="2520954"/>
            <a:ext cx="1485903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구현방법</a:t>
            </a:r>
            <a:endParaRPr sz="2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 idx="7"/>
          </p:nvPr>
        </p:nvSpPr>
        <p:spPr>
          <a:xfrm>
            <a:off x="4187117" y="3457072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8" name="Google Shape;318;p33"/>
          <p:cNvSpPr txBox="1">
            <a:spLocks noGrp="1"/>
          </p:cNvSpPr>
          <p:nvPr>
            <p:ph type="subTitle" idx="8"/>
          </p:nvPr>
        </p:nvSpPr>
        <p:spPr>
          <a:xfrm>
            <a:off x="5908911" y="3451289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1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기능상세 및 시연</a:t>
            </a:r>
            <a:endParaRPr sz="21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/>
          <p:nvPr/>
        </p:nvSpPr>
        <p:spPr>
          <a:xfrm>
            <a:off x="5606663" y="2771347"/>
            <a:ext cx="3054626" cy="708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6" name="Google Shape;376;p36"/>
          <p:cNvSpPr/>
          <p:nvPr/>
        </p:nvSpPr>
        <p:spPr>
          <a:xfrm>
            <a:off x="629850" y="-340625"/>
            <a:ext cx="4423525" cy="5701225"/>
          </a:xfrm>
          <a:custGeom>
            <a:avLst/>
            <a:gdLst/>
            <a:ahLst/>
            <a:cxnLst/>
            <a:rect l="l" t="t" r="r" b="b"/>
            <a:pathLst>
              <a:path w="176941" h="228049" extrusionOk="0">
                <a:moveTo>
                  <a:pt x="0" y="0"/>
                </a:moveTo>
                <a:lnTo>
                  <a:pt x="37363" y="101355"/>
                </a:lnTo>
                <a:lnTo>
                  <a:pt x="76875" y="61844"/>
                </a:lnTo>
                <a:lnTo>
                  <a:pt x="176941" y="22804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5014949" y="2802138"/>
            <a:ext cx="31326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latin typeface="카페24 당당해" pitchFamily="2" charset="-127"/>
                <a:ea typeface="카페24 당당해" pitchFamily="2" charset="-127"/>
              </a:rPr>
              <a:t>주제설명</a:t>
            </a:r>
            <a:endParaRPr sz="4000" b="1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8" name="Google Shape;378;p36"/>
          <p:cNvSpPr txBox="1">
            <a:spLocks noGrp="1"/>
          </p:cNvSpPr>
          <p:nvPr>
            <p:ph type="title" idx="2"/>
          </p:nvPr>
        </p:nvSpPr>
        <p:spPr>
          <a:xfrm>
            <a:off x="5068600" y="1059788"/>
            <a:ext cx="31326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01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80" name="Google Shape;380;p36"/>
          <p:cNvGrpSpPr/>
          <p:nvPr/>
        </p:nvGrpSpPr>
        <p:grpSpPr>
          <a:xfrm>
            <a:off x="-487498" y="-685178"/>
            <a:ext cx="4898378" cy="5076191"/>
            <a:chOff x="-106900" y="273425"/>
            <a:chExt cx="4174873" cy="4326422"/>
          </a:xfrm>
        </p:grpSpPr>
        <p:grpSp>
          <p:nvGrpSpPr>
            <p:cNvPr id="381" name="Google Shape;381;p36"/>
            <p:cNvGrpSpPr/>
            <p:nvPr/>
          </p:nvGrpSpPr>
          <p:grpSpPr>
            <a:xfrm>
              <a:off x="720006" y="1328858"/>
              <a:ext cx="3347966" cy="3270989"/>
              <a:chOff x="4571000" y="1484300"/>
              <a:chExt cx="2809875" cy="2745500"/>
            </a:xfrm>
          </p:grpSpPr>
          <p:sp>
            <p:nvSpPr>
              <p:cNvPr id="382" name="Google Shape;382;p36"/>
              <p:cNvSpPr/>
              <p:nvPr/>
            </p:nvSpPr>
            <p:spPr>
              <a:xfrm>
                <a:off x="5189650" y="1859350"/>
                <a:ext cx="943225" cy="238850"/>
              </a:xfrm>
              <a:custGeom>
                <a:avLst/>
                <a:gdLst/>
                <a:ahLst/>
                <a:cxnLst/>
                <a:rect l="l" t="t" r="r" b="b"/>
                <a:pathLst>
                  <a:path w="37729" h="9554" extrusionOk="0">
                    <a:moveTo>
                      <a:pt x="16024" y="0"/>
                    </a:moveTo>
                    <a:cubicBezTo>
                      <a:pt x="11088" y="0"/>
                      <a:pt x="6895" y="2511"/>
                      <a:pt x="5513" y="5958"/>
                    </a:cubicBezTo>
                    <a:cubicBezTo>
                      <a:pt x="5363" y="5936"/>
                      <a:pt x="5193" y="5936"/>
                      <a:pt x="5044" y="5936"/>
                    </a:cubicBezTo>
                    <a:cubicBezTo>
                      <a:pt x="2256" y="5936"/>
                      <a:pt x="1" y="7553"/>
                      <a:pt x="1" y="9553"/>
                    </a:cubicBezTo>
                    <a:lnTo>
                      <a:pt x="37728" y="9553"/>
                    </a:lnTo>
                    <a:cubicBezTo>
                      <a:pt x="37090" y="7511"/>
                      <a:pt x="33728" y="5936"/>
                      <a:pt x="29685" y="5936"/>
                    </a:cubicBezTo>
                    <a:cubicBezTo>
                      <a:pt x="28599" y="5936"/>
                      <a:pt x="27578" y="6043"/>
                      <a:pt x="26641" y="6256"/>
                    </a:cubicBezTo>
                    <a:cubicBezTo>
                      <a:pt x="25407" y="2659"/>
                      <a:pt x="21109" y="0"/>
                      <a:pt x="1602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83" name="Google Shape;383;p36"/>
              <p:cNvSpPr/>
              <p:nvPr/>
            </p:nvSpPr>
            <p:spPr>
              <a:xfrm>
                <a:off x="6167950" y="2796100"/>
                <a:ext cx="868200" cy="238900"/>
              </a:xfrm>
              <a:custGeom>
                <a:avLst/>
                <a:gdLst/>
                <a:ahLst/>
                <a:cxnLst/>
                <a:rect l="l" t="t" r="r" b="b"/>
                <a:pathLst>
                  <a:path w="34728" h="9556" extrusionOk="0">
                    <a:moveTo>
                      <a:pt x="16023" y="1"/>
                    </a:moveTo>
                    <a:cubicBezTo>
                      <a:pt x="11086" y="1"/>
                      <a:pt x="6895" y="2512"/>
                      <a:pt x="5533" y="5959"/>
                    </a:cubicBezTo>
                    <a:cubicBezTo>
                      <a:pt x="5363" y="5938"/>
                      <a:pt x="5213" y="5938"/>
                      <a:pt x="5043" y="5938"/>
                    </a:cubicBezTo>
                    <a:cubicBezTo>
                      <a:pt x="2256" y="5938"/>
                      <a:pt x="1" y="7556"/>
                      <a:pt x="1" y="9556"/>
                    </a:cubicBezTo>
                    <a:lnTo>
                      <a:pt x="34728" y="9556"/>
                    </a:lnTo>
                    <a:cubicBezTo>
                      <a:pt x="34728" y="7556"/>
                      <a:pt x="32472" y="5938"/>
                      <a:pt x="29684" y="5938"/>
                    </a:cubicBezTo>
                    <a:cubicBezTo>
                      <a:pt x="28599" y="5938"/>
                      <a:pt x="27578" y="6194"/>
                      <a:pt x="26769" y="6597"/>
                    </a:cubicBezTo>
                    <a:cubicBezTo>
                      <a:pt x="25683" y="2832"/>
                      <a:pt x="21280" y="1"/>
                      <a:pt x="16023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84" name="Google Shape;384;p36"/>
              <p:cNvSpPr/>
              <p:nvPr/>
            </p:nvSpPr>
            <p:spPr>
              <a:xfrm>
                <a:off x="4693850" y="2373225"/>
                <a:ext cx="1191650" cy="210675"/>
              </a:xfrm>
              <a:custGeom>
                <a:avLst/>
                <a:gdLst/>
                <a:ahLst/>
                <a:cxnLst/>
                <a:rect l="l" t="t" r="r" b="b"/>
                <a:pathLst>
                  <a:path w="47666" h="8427" extrusionOk="0">
                    <a:moveTo>
                      <a:pt x="30707" y="0"/>
                    </a:moveTo>
                    <a:cubicBezTo>
                      <a:pt x="26174" y="0"/>
                      <a:pt x="22301" y="2086"/>
                      <a:pt x="20621" y="5085"/>
                    </a:cubicBezTo>
                    <a:cubicBezTo>
                      <a:pt x="20025" y="4915"/>
                      <a:pt x="19364" y="4809"/>
                      <a:pt x="18684" y="4809"/>
                    </a:cubicBezTo>
                    <a:cubicBezTo>
                      <a:pt x="17216" y="4809"/>
                      <a:pt x="15875" y="5277"/>
                      <a:pt x="14961" y="6001"/>
                    </a:cubicBezTo>
                    <a:cubicBezTo>
                      <a:pt x="13492" y="4852"/>
                      <a:pt x="11003" y="4086"/>
                      <a:pt x="8172" y="4086"/>
                    </a:cubicBezTo>
                    <a:cubicBezTo>
                      <a:pt x="3661" y="4086"/>
                      <a:pt x="1" y="6043"/>
                      <a:pt x="1" y="8427"/>
                    </a:cubicBezTo>
                    <a:lnTo>
                      <a:pt x="47665" y="8427"/>
                    </a:lnTo>
                    <a:cubicBezTo>
                      <a:pt x="47665" y="6426"/>
                      <a:pt x="45410" y="4809"/>
                      <a:pt x="42623" y="4809"/>
                    </a:cubicBezTo>
                    <a:cubicBezTo>
                      <a:pt x="41962" y="4809"/>
                      <a:pt x="41346" y="4894"/>
                      <a:pt x="40771" y="5065"/>
                    </a:cubicBezTo>
                    <a:cubicBezTo>
                      <a:pt x="39068" y="2086"/>
                      <a:pt x="35196" y="0"/>
                      <a:pt x="3070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85" name="Google Shape;385;p36"/>
              <p:cNvSpPr/>
              <p:nvPr/>
            </p:nvSpPr>
            <p:spPr>
              <a:xfrm>
                <a:off x="6244000" y="2033825"/>
                <a:ext cx="1136875" cy="247375"/>
              </a:xfrm>
              <a:custGeom>
                <a:avLst/>
                <a:gdLst/>
                <a:ahLst/>
                <a:cxnLst/>
                <a:rect l="l" t="t" r="r" b="b"/>
                <a:pathLst>
                  <a:path w="45475" h="9895" extrusionOk="0">
                    <a:moveTo>
                      <a:pt x="16025" y="1"/>
                    </a:moveTo>
                    <a:cubicBezTo>
                      <a:pt x="11088" y="1"/>
                      <a:pt x="6895" y="2511"/>
                      <a:pt x="5513" y="5959"/>
                    </a:cubicBezTo>
                    <a:cubicBezTo>
                      <a:pt x="5363" y="5936"/>
                      <a:pt x="5193" y="5936"/>
                      <a:pt x="5045" y="5936"/>
                    </a:cubicBezTo>
                    <a:cubicBezTo>
                      <a:pt x="2256" y="5936"/>
                      <a:pt x="1" y="7554"/>
                      <a:pt x="1" y="9554"/>
                    </a:cubicBezTo>
                    <a:cubicBezTo>
                      <a:pt x="1" y="9681"/>
                      <a:pt x="1" y="9789"/>
                      <a:pt x="23" y="9894"/>
                    </a:cubicBezTo>
                    <a:lnTo>
                      <a:pt x="45474" y="9894"/>
                    </a:lnTo>
                    <a:cubicBezTo>
                      <a:pt x="45219" y="8086"/>
                      <a:pt x="43069" y="6660"/>
                      <a:pt x="40473" y="6660"/>
                    </a:cubicBezTo>
                    <a:cubicBezTo>
                      <a:pt x="38898" y="6660"/>
                      <a:pt x="37516" y="7171"/>
                      <a:pt x="36580" y="7959"/>
                    </a:cubicBezTo>
                    <a:cubicBezTo>
                      <a:pt x="35133" y="6745"/>
                      <a:pt x="32579" y="5936"/>
                      <a:pt x="29663" y="5936"/>
                    </a:cubicBezTo>
                    <a:cubicBezTo>
                      <a:pt x="28599" y="5936"/>
                      <a:pt x="27578" y="6044"/>
                      <a:pt x="26642" y="6256"/>
                    </a:cubicBezTo>
                    <a:cubicBezTo>
                      <a:pt x="25387" y="2639"/>
                      <a:pt x="21109" y="1"/>
                      <a:pt x="16025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86" name="Google Shape;386;p36"/>
              <p:cNvSpPr/>
              <p:nvPr/>
            </p:nvSpPr>
            <p:spPr>
              <a:xfrm>
                <a:off x="4571000" y="1484300"/>
                <a:ext cx="2763050" cy="2010325"/>
              </a:xfrm>
              <a:custGeom>
                <a:avLst/>
                <a:gdLst/>
                <a:ahLst/>
                <a:cxnLst/>
                <a:rect l="l" t="t" r="r" b="b"/>
                <a:pathLst>
                  <a:path w="110522" h="80413" extrusionOk="0">
                    <a:moveTo>
                      <a:pt x="0" y="0"/>
                    </a:moveTo>
                    <a:lnTo>
                      <a:pt x="0" y="21534"/>
                    </a:lnTo>
                    <a:lnTo>
                      <a:pt x="40408" y="55687"/>
                    </a:lnTo>
                    <a:lnTo>
                      <a:pt x="57708" y="33217"/>
                    </a:lnTo>
                    <a:lnTo>
                      <a:pt x="99562" y="73453"/>
                    </a:lnTo>
                    <a:lnTo>
                      <a:pt x="93136" y="75901"/>
                    </a:lnTo>
                    <a:lnTo>
                      <a:pt x="110522" y="80412"/>
                    </a:lnTo>
                    <a:lnTo>
                      <a:pt x="101903" y="63240"/>
                    </a:lnTo>
                    <a:lnTo>
                      <a:pt x="101457" y="69816"/>
                    </a:lnTo>
                    <a:lnTo>
                      <a:pt x="57558" y="20322"/>
                    </a:lnTo>
                    <a:lnTo>
                      <a:pt x="40791" y="36068"/>
                    </a:lnTo>
                    <a:lnTo>
                      <a:pt x="1136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5343400" y="3546175"/>
                <a:ext cx="111610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44644" h="1428" extrusionOk="0">
                    <a:moveTo>
                      <a:pt x="702" y="1"/>
                    </a:moveTo>
                    <a:cubicBezTo>
                      <a:pt x="512" y="1"/>
                      <a:pt x="319" y="86"/>
                      <a:pt x="192" y="213"/>
                    </a:cubicBezTo>
                    <a:cubicBezTo>
                      <a:pt x="64" y="341"/>
                      <a:pt x="1" y="511"/>
                      <a:pt x="1" y="724"/>
                    </a:cubicBezTo>
                    <a:cubicBezTo>
                      <a:pt x="1" y="1107"/>
                      <a:pt x="319" y="1427"/>
                      <a:pt x="702" y="1427"/>
                    </a:cubicBezTo>
                    <a:lnTo>
                      <a:pt x="43920" y="1427"/>
                    </a:lnTo>
                    <a:cubicBezTo>
                      <a:pt x="44111" y="1427"/>
                      <a:pt x="44303" y="1342"/>
                      <a:pt x="44431" y="1214"/>
                    </a:cubicBezTo>
                    <a:cubicBezTo>
                      <a:pt x="44558" y="1087"/>
                      <a:pt x="44644" y="916"/>
                      <a:pt x="44644" y="724"/>
                    </a:cubicBezTo>
                    <a:cubicBezTo>
                      <a:pt x="44644" y="321"/>
                      <a:pt x="44324" y="1"/>
                      <a:pt x="43920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7136125" y="3546175"/>
                <a:ext cx="1622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6491" h="1428" extrusionOk="0">
                    <a:moveTo>
                      <a:pt x="724" y="1"/>
                    </a:moveTo>
                    <a:cubicBezTo>
                      <a:pt x="532" y="1"/>
                      <a:pt x="341" y="86"/>
                      <a:pt x="214" y="213"/>
                    </a:cubicBezTo>
                    <a:cubicBezTo>
                      <a:pt x="86" y="341"/>
                      <a:pt x="1" y="511"/>
                      <a:pt x="1" y="724"/>
                    </a:cubicBezTo>
                    <a:cubicBezTo>
                      <a:pt x="1" y="1107"/>
                      <a:pt x="319" y="1427"/>
                      <a:pt x="724" y="1427"/>
                    </a:cubicBezTo>
                    <a:lnTo>
                      <a:pt x="5767" y="1427"/>
                    </a:lnTo>
                    <a:cubicBezTo>
                      <a:pt x="5959" y="1427"/>
                      <a:pt x="6150" y="1342"/>
                      <a:pt x="6277" y="1214"/>
                    </a:cubicBezTo>
                    <a:cubicBezTo>
                      <a:pt x="6405" y="1087"/>
                      <a:pt x="6490" y="916"/>
                      <a:pt x="6490" y="724"/>
                    </a:cubicBezTo>
                    <a:cubicBezTo>
                      <a:pt x="6490" y="321"/>
                      <a:pt x="6172" y="1"/>
                      <a:pt x="5767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4818900" y="3546175"/>
                <a:ext cx="162250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6490" h="1428" extrusionOk="0">
                    <a:moveTo>
                      <a:pt x="724" y="1"/>
                    </a:moveTo>
                    <a:cubicBezTo>
                      <a:pt x="531" y="1"/>
                      <a:pt x="341" y="86"/>
                      <a:pt x="213" y="213"/>
                    </a:cubicBezTo>
                    <a:cubicBezTo>
                      <a:pt x="85" y="341"/>
                      <a:pt x="0" y="511"/>
                      <a:pt x="0" y="724"/>
                    </a:cubicBezTo>
                    <a:cubicBezTo>
                      <a:pt x="0" y="1107"/>
                      <a:pt x="319" y="1427"/>
                      <a:pt x="724" y="1427"/>
                    </a:cubicBezTo>
                    <a:lnTo>
                      <a:pt x="5766" y="1427"/>
                    </a:lnTo>
                    <a:cubicBezTo>
                      <a:pt x="5979" y="1427"/>
                      <a:pt x="6149" y="1342"/>
                      <a:pt x="6277" y="1214"/>
                    </a:cubicBezTo>
                    <a:cubicBezTo>
                      <a:pt x="6404" y="1087"/>
                      <a:pt x="6489" y="916"/>
                      <a:pt x="6489" y="724"/>
                    </a:cubicBezTo>
                    <a:cubicBezTo>
                      <a:pt x="6489" y="321"/>
                      <a:pt x="6171" y="1"/>
                      <a:pt x="5766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5071050" y="3474900"/>
                <a:ext cx="3564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57" h="1427" extrusionOk="0">
                    <a:moveTo>
                      <a:pt x="702" y="0"/>
                    </a:moveTo>
                    <a:cubicBezTo>
                      <a:pt x="511" y="0"/>
                      <a:pt x="341" y="65"/>
                      <a:pt x="191" y="193"/>
                    </a:cubicBezTo>
                    <a:cubicBezTo>
                      <a:pt x="63" y="320"/>
                      <a:pt x="0" y="511"/>
                      <a:pt x="0" y="703"/>
                    </a:cubicBezTo>
                    <a:cubicBezTo>
                      <a:pt x="0" y="1107"/>
                      <a:pt x="319" y="1427"/>
                      <a:pt x="702" y="1427"/>
                    </a:cubicBezTo>
                    <a:lnTo>
                      <a:pt x="13534" y="1427"/>
                    </a:lnTo>
                    <a:cubicBezTo>
                      <a:pt x="13746" y="1427"/>
                      <a:pt x="13917" y="1342"/>
                      <a:pt x="14044" y="1214"/>
                    </a:cubicBezTo>
                    <a:cubicBezTo>
                      <a:pt x="14172" y="1086"/>
                      <a:pt x="14257" y="894"/>
                      <a:pt x="14257" y="703"/>
                    </a:cubicBezTo>
                    <a:cubicBezTo>
                      <a:pt x="14257" y="320"/>
                      <a:pt x="13937" y="0"/>
                      <a:pt x="1353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6690850" y="3474900"/>
                <a:ext cx="3570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80" h="1427" extrusionOk="0">
                    <a:moveTo>
                      <a:pt x="724" y="0"/>
                    </a:moveTo>
                    <a:cubicBezTo>
                      <a:pt x="534" y="0"/>
                      <a:pt x="341" y="65"/>
                      <a:pt x="214" y="193"/>
                    </a:cubicBezTo>
                    <a:cubicBezTo>
                      <a:pt x="86" y="320"/>
                      <a:pt x="1" y="511"/>
                      <a:pt x="1" y="703"/>
                    </a:cubicBezTo>
                    <a:cubicBezTo>
                      <a:pt x="1" y="1107"/>
                      <a:pt x="321" y="1427"/>
                      <a:pt x="724" y="1427"/>
                    </a:cubicBezTo>
                    <a:lnTo>
                      <a:pt x="13556" y="1427"/>
                    </a:lnTo>
                    <a:cubicBezTo>
                      <a:pt x="13747" y="1427"/>
                      <a:pt x="13939" y="1342"/>
                      <a:pt x="14067" y="1214"/>
                    </a:cubicBezTo>
                    <a:cubicBezTo>
                      <a:pt x="14195" y="1086"/>
                      <a:pt x="14280" y="894"/>
                      <a:pt x="14280" y="703"/>
                    </a:cubicBezTo>
                    <a:cubicBezTo>
                      <a:pt x="14280" y="320"/>
                      <a:pt x="13960" y="0"/>
                      <a:pt x="1355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5884975" y="2620025"/>
                <a:ext cx="46852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18741" h="8472" extrusionOk="0">
                    <a:moveTo>
                      <a:pt x="1064" y="1"/>
                    </a:moveTo>
                    <a:cubicBezTo>
                      <a:pt x="312" y="1"/>
                      <a:pt x="1" y="3607"/>
                      <a:pt x="105" y="4768"/>
                    </a:cubicBezTo>
                    <a:cubicBezTo>
                      <a:pt x="170" y="5554"/>
                      <a:pt x="6809" y="8172"/>
                      <a:pt x="7765" y="8428"/>
                    </a:cubicBezTo>
                    <a:cubicBezTo>
                      <a:pt x="7873" y="8457"/>
                      <a:pt x="8011" y="8471"/>
                      <a:pt x="8176" y="8471"/>
                    </a:cubicBezTo>
                    <a:cubicBezTo>
                      <a:pt x="10487" y="8471"/>
                      <a:pt x="17984" y="5740"/>
                      <a:pt x="18342" y="5639"/>
                    </a:cubicBezTo>
                    <a:cubicBezTo>
                      <a:pt x="18741" y="5555"/>
                      <a:pt x="18495" y="2702"/>
                      <a:pt x="17913" y="2702"/>
                    </a:cubicBezTo>
                    <a:cubicBezTo>
                      <a:pt x="17907" y="2702"/>
                      <a:pt x="17900" y="2702"/>
                      <a:pt x="17894" y="2703"/>
                    </a:cubicBezTo>
                    <a:cubicBezTo>
                      <a:pt x="14175" y="3090"/>
                      <a:pt x="9212" y="4757"/>
                      <a:pt x="8627" y="4757"/>
                    </a:cubicBezTo>
                    <a:cubicBezTo>
                      <a:pt x="8599" y="4757"/>
                      <a:pt x="8582" y="4753"/>
                      <a:pt x="8574" y="4746"/>
                    </a:cubicBezTo>
                    <a:cubicBezTo>
                      <a:pt x="8554" y="4725"/>
                      <a:pt x="1532" y="44"/>
                      <a:pt x="1084" y="1"/>
                    </a:cubicBezTo>
                    <a:cubicBezTo>
                      <a:pt x="1077" y="1"/>
                      <a:pt x="1071" y="1"/>
                      <a:pt x="1064" y="1"/>
                    </a:cubicBezTo>
                    <a:close/>
                  </a:path>
                </a:pathLst>
              </a:custGeom>
              <a:solidFill>
                <a:srgbClr val="F1D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5864625" y="2619600"/>
                <a:ext cx="478350" cy="220900"/>
              </a:xfrm>
              <a:custGeom>
                <a:avLst/>
                <a:gdLst/>
                <a:ahLst/>
                <a:cxnLst/>
                <a:rect l="l" t="t" r="r" b="b"/>
                <a:pathLst>
                  <a:path w="19134" h="8836" extrusionOk="0">
                    <a:moveTo>
                      <a:pt x="1942" y="1"/>
                    </a:moveTo>
                    <a:cubicBezTo>
                      <a:pt x="1010" y="1"/>
                      <a:pt x="1" y="3316"/>
                      <a:pt x="791" y="4998"/>
                    </a:cubicBezTo>
                    <a:cubicBezTo>
                      <a:pt x="1472" y="6445"/>
                      <a:pt x="7941" y="8317"/>
                      <a:pt x="8900" y="8785"/>
                    </a:cubicBezTo>
                    <a:cubicBezTo>
                      <a:pt x="8969" y="8819"/>
                      <a:pt x="9079" y="8835"/>
                      <a:pt x="9224" y="8835"/>
                    </a:cubicBezTo>
                    <a:cubicBezTo>
                      <a:pt x="11072" y="8835"/>
                      <a:pt x="18539" y="6263"/>
                      <a:pt x="18815" y="6125"/>
                    </a:cubicBezTo>
                    <a:cubicBezTo>
                      <a:pt x="19134" y="5976"/>
                      <a:pt x="18432" y="2870"/>
                      <a:pt x="18007" y="2592"/>
                    </a:cubicBezTo>
                    <a:cubicBezTo>
                      <a:pt x="17971" y="2566"/>
                      <a:pt x="17899" y="2554"/>
                      <a:pt x="17795" y="2554"/>
                    </a:cubicBezTo>
                    <a:cubicBezTo>
                      <a:pt x="16497" y="2554"/>
                      <a:pt x="10270" y="4448"/>
                      <a:pt x="9697" y="4448"/>
                    </a:cubicBezTo>
                    <a:cubicBezTo>
                      <a:pt x="9683" y="4448"/>
                      <a:pt x="9673" y="4447"/>
                      <a:pt x="9666" y="4444"/>
                    </a:cubicBezTo>
                    <a:cubicBezTo>
                      <a:pt x="9325" y="4337"/>
                      <a:pt x="3154" y="635"/>
                      <a:pt x="2153" y="61"/>
                    </a:cubicBezTo>
                    <a:cubicBezTo>
                      <a:pt x="2084" y="20"/>
                      <a:pt x="2013" y="1"/>
                      <a:pt x="1942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5007725" y="2793975"/>
                <a:ext cx="2059800" cy="734300"/>
              </a:xfrm>
              <a:custGeom>
                <a:avLst/>
                <a:gdLst/>
                <a:ahLst/>
                <a:cxnLst/>
                <a:rect l="l" t="t" r="r" b="b"/>
                <a:pathLst>
                  <a:path w="82392" h="29372" extrusionOk="0">
                    <a:moveTo>
                      <a:pt x="932" y="1"/>
                    </a:moveTo>
                    <a:cubicBezTo>
                      <a:pt x="599" y="1"/>
                      <a:pt x="349" y="21"/>
                      <a:pt x="193" y="65"/>
                    </a:cubicBezTo>
                    <a:lnTo>
                      <a:pt x="171" y="65"/>
                    </a:lnTo>
                    <a:cubicBezTo>
                      <a:pt x="85" y="86"/>
                      <a:pt x="22" y="128"/>
                      <a:pt x="0" y="171"/>
                    </a:cubicBezTo>
                    <a:cubicBezTo>
                      <a:pt x="618" y="619"/>
                      <a:pt x="34046" y="21279"/>
                      <a:pt x="38217" y="22833"/>
                    </a:cubicBezTo>
                    <a:cubicBezTo>
                      <a:pt x="42284" y="24355"/>
                      <a:pt x="79659" y="29371"/>
                      <a:pt x="82275" y="29371"/>
                    </a:cubicBezTo>
                    <a:cubicBezTo>
                      <a:pt x="82328" y="29371"/>
                      <a:pt x="82367" y="29369"/>
                      <a:pt x="82391" y="29365"/>
                    </a:cubicBezTo>
                    <a:cubicBezTo>
                      <a:pt x="81520" y="27813"/>
                      <a:pt x="46027" y="8342"/>
                      <a:pt x="44708" y="7874"/>
                    </a:cubicBezTo>
                    <a:cubicBezTo>
                      <a:pt x="43474" y="7450"/>
                      <a:pt x="7235" y="1"/>
                      <a:pt x="932" y="1"/>
                    </a:cubicBezTo>
                    <a:close/>
                  </a:path>
                </a:pathLst>
              </a:custGeom>
              <a:solidFill>
                <a:srgbClr val="FFF3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5007725" y="2793975"/>
                <a:ext cx="2059800" cy="734300"/>
              </a:xfrm>
              <a:custGeom>
                <a:avLst/>
                <a:gdLst/>
                <a:ahLst/>
                <a:cxnLst/>
                <a:rect l="l" t="t" r="r" b="b"/>
                <a:pathLst>
                  <a:path w="82392" h="29372" extrusionOk="0">
                    <a:moveTo>
                      <a:pt x="932" y="1"/>
                    </a:moveTo>
                    <a:cubicBezTo>
                      <a:pt x="599" y="1"/>
                      <a:pt x="349" y="21"/>
                      <a:pt x="193" y="65"/>
                    </a:cubicBezTo>
                    <a:lnTo>
                      <a:pt x="171" y="65"/>
                    </a:lnTo>
                    <a:lnTo>
                      <a:pt x="0" y="171"/>
                    </a:lnTo>
                    <a:cubicBezTo>
                      <a:pt x="618" y="619"/>
                      <a:pt x="34046" y="21279"/>
                      <a:pt x="38217" y="22833"/>
                    </a:cubicBezTo>
                    <a:cubicBezTo>
                      <a:pt x="42284" y="24355"/>
                      <a:pt x="79659" y="29371"/>
                      <a:pt x="82275" y="29371"/>
                    </a:cubicBezTo>
                    <a:cubicBezTo>
                      <a:pt x="82328" y="29371"/>
                      <a:pt x="82367" y="29369"/>
                      <a:pt x="82391" y="29365"/>
                    </a:cubicBezTo>
                    <a:cubicBezTo>
                      <a:pt x="81520" y="27813"/>
                      <a:pt x="46027" y="8342"/>
                      <a:pt x="44708" y="7874"/>
                    </a:cubicBezTo>
                    <a:cubicBezTo>
                      <a:pt x="43474" y="7450"/>
                      <a:pt x="7235" y="1"/>
                      <a:pt x="932" y="1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5937600" y="2577275"/>
                <a:ext cx="646900" cy="895000"/>
              </a:xfrm>
              <a:custGeom>
                <a:avLst/>
                <a:gdLst/>
                <a:ahLst/>
                <a:cxnLst/>
                <a:rect l="l" t="t" r="r" b="b"/>
                <a:pathLst>
                  <a:path w="25876" h="35800" extrusionOk="0">
                    <a:moveTo>
                      <a:pt x="15296" y="1"/>
                    </a:moveTo>
                    <a:cubicBezTo>
                      <a:pt x="15194" y="1"/>
                      <a:pt x="15120" y="36"/>
                      <a:pt x="15088" y="115"/>
                    </a:cubicBezTo>
                    <a:cubicBezTo>
                      <a:pt x="14875" y="625"/>
                      <a:pt x="0" y="31416"/>
                      <a:pt x="746" y="31757"/>
                    </a:cubicBezTo>
                    <a:cubicBezTo>
                      <a:pt x="1512" y="32097"/>
                      <a:pt x="25875" y="35800"/>
                      <a:pt x="25875" y="35800"/>
                    </a:cubicBezTo>
                    <a:cubicBezTo>
                      <a:pt x="25875" y="35800"/>
                      <a:pt x="18450" y="2796"/>
                      <a:pt x="17832" y="1860"/>
                    </a:cubicBezTo>
                    <a:cubicBezTo>
                      <a:pt x="17310" y="1067"/>
                      <a:pt x="15859" y="1"/>
                      <a:pt x="15296" y="1"/>
                    </a:cubicBezTo>
                    <a:close/>
                  </a:path>
                </a:pathLst>
              </a:custGeom>
              <a:solidFill>
                <a:srgbClr val="FFF3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5937600" y="2577275"/>
                <a:ext cx="646900" cy="895000"/>
              </a:xfrm>
              <a:custGeom>
                <a:avLst/>
                <a:gdLst/>
                <a:ahLst/>
                <a:cxnLst/>
                <a:rect l="l" t="t" r="r" b="b"/>
                <a:pathLst>
                  <a:path w="25876" h="35800" extrusionOk="0">
                    <a:moveTo>
                      <a:pt x="15296" y="1"/>
                    </a:moveTo>
                    <a:cubicBezTo>
                      <a:pt x="15194" y="1"/>
                      <a:pt x="15120" y="36"/>
                      <a:pt x="15088" y="115"/>
                    </a:cubicBezTo>
                    <a:cubicBezTo>
                      <a:pt x="14875" y="625"/>
                      <a:pt x="0" y="31416"/>
                      <a:pt x="746" y="31757"/>
                    </a:cubicBezTo>
                    <a:cubicBezTo>
                      <a:pt x="1512" y="32097"/>
                      <a:pt x="25875" y="35800"/>
                      <a:pt x="25875" y="35800"/>
                    </a:cubicBezTo>
                    <a:cubicBezTo>
                      <a:pt x="25875" y="35800"/>
                      <a:pt x="18450" y="2796"/>
                      <a:pt x="17832" y="1860"/>
                    </a:cubicBezTo>
                    <a:cubicBezTo>
                      <a:pt x="17310" y="1067"/>
                      <a:pt x="15859" y="1"/>
                      <a:pt x="15296" y="1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98" name="Google Shape;398;p36"/>
              <p:cNvSpPr/>
              <p:nvPr/>
            </p:nvSpPr>
            <p:spPr>
              <a:xfrm>
                <a:off x="5403500" y="2574225"/>
                <a:ext cx="922200" cy="797025"/>
              </a:xfrm>
              <a:custGeom>
                <a:avLst/>
                <a:gdLst/>
                <a:ahLst/>
                <a:cxnLst/>
                <a:rect l="l" t="t" r="r" b="b"/>
                <a:pathLst>
                  <a:path w="36888" h="31881" extrusionOk="0">
                    <a:moveTo>
                      <a:pt x="35979" y="0"/>
                    </a:moveTo>
                    <a:cubicBezTo>
                      <a:pt x="35266" y="0"/>
                      <a:pt x="34239" y="190"/>
                      <a:pt x="33600" y="407"/>
                    </a:cubicBezTo>
                    <a:cubicBezTo>
                      <a:pt x="32494" y="790"/>
                      <a:pt x="1" y="19878"/>
                      <a:pt x="1" y="19878"/>
                    </a:cubicBezTo>
                    <a:cubicBezTo>
                      <a:pt x="1" y="19878"/>
                      <a:pt x="19194" y="30985"/>
                      <a:pt x="21684" y="31879"/>
                    </a:cubicBezTo>
                    <a:cubicBezTo>
                      <a:pt x="21688" y="31880"/>
                      <a:pt x="21692" y="31881"/>
                      <a:pt x="21696" y="31881"/>
                    </a:cubicBezTo>
                    <a:cubicBezTo>
                      <a:pt x="22636" y="31881"/>
                      <a:pt x="36453" y="1065"/>
                      <a:pt x="36750" y="407"/>
                    </a:cubicBezTo>
                    <a:cubicBezTo>
                      <a:pt x="36888" y="112"/>
                      <a:pt x="36526" y="0"/>
                      <a:pt x="35979" y="0"/>
                    </a:cubicBezTo>
                    <a:close/>
                  </a:path>
                </a:pathLst>
              </a:custGeom>
              <a:solidFill>
                <a:srgbClr val="FFF3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399" name="Google Shape;399;p36"/>
              <p:cNvSpPr/>
              <p:nvPr/>
            </p:nvSpPr>
            <p:spPr>
              <a:xfrm>
                <a:off x="5403500" y="2574225"/>
                <a:ext cx="922200" cy="797025"/>
              </a:xfrm>
              <a:custGeom>
                <a:avLst/>
                <a:gdLst/>
                <a:ahLst/>
                <a:cxnLst/>
                <a:rect l="l" t="t" r="r" b="b"/>
                <a:pathLst>
                  <a:path w="36888" h="31881" extrusionOk="0">
                    <a:moveTo>
                      <a:pt x="35979" y="0"/>
                    </a:moveTo>
                    <a:cubicBezTo>
                      <a:pt x="35266" y="0"/>
                      <a:pt x="34239" y="190"/>
                      <a:pt x="33600" y="407"/>
                    </a:cubicBezTo>
                    <a:cubicBezTo>
                      <a:pt x="32494" y="790"/>
                      <a:pt x="1" y="19878"/>
                      <a:pt x="1" y="19878"/>
                    </a:cubicBezTo>
                    <a:cubicBezTo>
                      <a:pt x="1" y="19878"/>
                      <a:pt x="19194" y="30985"/>
                      <a:pt x="21684" y="31879"/>
                    </a:cubicBezTo>
                    <a:cubicBezTo>
                      <a:pt x="21688" y="31880"/>
                      <a:pt x="21692" y="31881"/>
                      <a:pt x="21696" y="31881"/>
                    </a:cubicBezTo>
                    <a:cubicBezTo>
                      <a:pt x="22636" y="31881"/>
                      <a:pt x="36453" y="1065"/>
                      <a:pt x="36750" y="407"/>
                    </a:cubicBezTo>
                    <a:cubicBezTo>
                      <a:pt x="36888" y="112"/>
                      <a:pt x="36526" y="0"/>
                      <a:pt x="35979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00" name="Google Shape;400;p36"/>
              <p:cNvSpPr/>
              <p:nvPr/>
            </p:nvSpPr>
            <p:spPr>
              <a:xfrm>
                <a:off x="6234975" y="3324375"/>
                <a:ext cx="208150" cy="114650"/>
              </a:xfrm>
              <a:custGeom>
                <a:avLst/>
                <a:gdLst/>
                <a:ahLst/>
                <a:cxnLst/>
                <a:rect l="l" t="t" r="r" b="b"/>
                <a:pathLst>
                  <a:path w="8326" h="4586" extrusionOk="0">
                    <a:moveTo>
                      <a:pt x="2640" y="0"/>
                    </a:moveTo>
                    <a:cubicBezTo>
                      <a:pt x="2640" y="0"/>
                      <a:pt x="64" y="1490"/>
                      <a:pt x="1" y="2298"/>
                    </a:cubicBezTo>
                    <a:cubicBezTo>
                      <a:pt x="1" y="2298"/>
                      <a:pt x="2022" y="4447"/>
                      <a:pt x="2214" y="4574"/>
                    </a:cubicBezTo>
                    <a:cubicBezTo>
                      <a:pt x="2228" y="4582"/>
                      <a:pt x="2247" y="4586"/>
                      <a:pt x="2270" y="4586"/>
                    </a:cubicBezTo>
                    <a:cubicBezTo>
                      <a:pt x="2569" y="4586"/>
                      <a:pt x="3580" y="3991"/>
                      <a:pt x="3639" y="3873"/>
                    </a:cubicBezTo>
                    <a:cubicBezTo>
                      <a:pt x="3703" y="3766"/>
                      <a:pt x="3596" y="3362"/>
                      <a:pt x="3596" y="3362"/>
                    </a:cubicBezTo>
                    <a:lnTo>
                      <a:pt x="3596" y="3362"/>
                    </a:lnTo>
                    <a:cubicBezTo>
                      <a:pt x="3596" y="3362"/>
                      <a:pt x="4064" y="3490"/>
                      <a:pt x="4172" y="3510"/>
                    </a:cubicBezTo>
                    <a:cubicBezTo>
                      <a:pt x="4257" y="3510"/>
                      <a:pt x="8002" y="829"/>
                      <a:pt x="8278" y="213"/>
                    </a:cubicBezTo>
                    <a:cubicBezTo>
                      <a:pt x="8326" y="102"/>
                      <a:pt x="8214" y="56"/>
                      <a:pt x="7997" y="56"/>
                    </a:cubicBezTo>
                    <a:cubicBezTo>
                      <a:pt x="6969" y="56"/>
                      <a:pt x="3576" y="1085"/>
                      <a:pt x="3576" y="1085"/>
                    </a:cubicBezTo>
                    <a:lnTo>
                      <a:pt x="2640" y="0"/>
                    </a:ln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01" name="Google Shape;401;p36"/>
              <p:cNvSpPr/>
              <p:nvPr/>
            </p:nvSpPr>
            <p:spPr>
              <a:xfrm>
                <a:off x="5420025" y="2544050"/>
                <a:ext cx="530925" cy="540775"/>
              </a:xfrm>
              <a:custGeom>
                <a:avLst/>
                <a:gdLst/>
                <a:ahLst/>
                <a:cxnLst/>
                <a:rect l="l" t="t" r="r" b="b"/>
                <a:pathLst>
                  <a:path w="21237" h="21631" extrusionOk="0">
                    <a:moveTo>
                      <a:pt x="17254" y="1"/>
                    </a:moveTo>
                    <a:cubicBezTo>
                      <a:pt x="15049" y="1"/>
                      <a:pt x="11872" y="516"/>
                      <a:pt x="10427" y="1444"/>
                    </a:cubicBezTo>
                    <a:cubicBezTo>
                      <a:pt x="9235" y="2210"/>
                      <a:pt x="4021" y="9977"/>
                      <a:pt x="2937" y="12040"/>
                    </a:cubicBezTo>
                    <a:cubicBezTo>
                      <a:pt x="1850" y="14083"/>
                      <a:pt x="0" y="21063"/>
                      <a:pt x="553" y="21573"/>
                    </a:cubicBezTo>
                    <a:cubicBezTo>
                      <a:pt x="598" y="21613"/>
                      <a:pt x="684" y="21631"/>
                      <a:pt x="807" y="21631"/>
                    </a:cubicBezTo>
                    <a:cubicBezTo>
                      <a:pt x="2269" y="21631"/>
                      <a:pt x="8844" y="19034"/>
                      <a:pt x="9766" y="18935"/>
                    </a:cubicBezTo>
                    <a:cubicBezTo>
                      <a:pt x="9973" y="18908"/>
                      <a:pt x="10316" y="18897"/>
                      <a:pt x="10732" y="18897"/>
                    </a:cubicBezTo>
                    <a:cubicBezTo>
                      <a:pt x="12279" y="18897"/>
                      <a:pt x="14835" y="19046"/>
                      <a:pt x="15171" y="19062"/>
                    </a:cubicBezTo>
                    <a:cubicBezTo>
                      <a:pt x="15172" y="19062"/>
                      <a:pt x="15173" y="19062"/>
                      <a:pt x="15174" y="19062"/>
                    </a:cubicBezTo>
                    <a:cubicBezTo>
                      <a:pt x="15394" y="19062"/>
                      <a:pt x="16603" y="16391"/>
                      <a:pt x="17959" y="13445"/>
                    </a:cubicBezTo>
                    <a:cubicBezTo>
                      <a:pt x="19214" y="10701"/>
                      <a:pt x="20874" y="7764"/>
                      <a:pt x="21044" y="6700"/>
                    </a:cubicBezTo>
                    <a:cubicBezTo>
                      <a:pt x="21236" y="5594"/>
                      <a:pt x="21129" y="1040"/>
                      <a:pt x="19256" y="252"/>
                    </a:cubicBezTo>
                    <a:cubicBezTo>
                      <a:pt x="18857" y="83"/>
                      <a:pt x="18132" y="1"/>
                      <a:pt x="17254" y="1"/>
                    </a:cubicBezTo>
                    <a:close/>
                  </a:path>
                </a:pathLst>
              </a:custGeom>
              <a:solidFill>
                <a:srgbClr val="FFF3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02" name="Google Shape;402;p36"/>
              <p:cNvSpPr/>
              <p:nvPr/>
            </p:nvSpPr>
            <p:spPr>
              <a:xfrm>
                <a:off x="5420025" y="2544050"/>
                <a:ext cx="530925" cy="540775"/>
              </a:xfrm>
              <a:custGeom>
                <a:avLst/>
                <a:gdLst/>
                <a:ahLst/>
                <a:cxnLst/>
                <a:rect l="l" t="t" r="r" b="b"/>
                <a:pathLst>
                  <a:path w="21237" h="21631" extrusionOk="0">
                    <a:moveTo>
                      <a:pt x="17254" y="1"/>
                    </a:moveTo>
                    <a:cubicBezTo>
                      <a:pt x="15049" y="1"/>
                      <a:pt x="11872" y="516"/>
                      <a:pt x="10427" y="1444"/>
                    </a:cubicBezTo>
                    <a:cubicBezTo>
                      <a:pt x="9235" y="2210"/>
                      <a:pt x="4021" y="9977"/>
                      <a:pt x="2937" y="12040"/>
                    </a:cubicBezTo>
                    <a:cubicBezTo>
                      <a:pt x="1850" y="14083"/>
                      <a:pt x="0" y="21063"/>
                      <a:pt x="553" y="21573"/>
                    </a:cubicBezTo>
                    <a:cubicBezTo>
                      <a:pt x="598" y="21613"/>
                      <a:pt x="684" y="21631"/>
                      <a:pt x="807" y="21631"/>
                    </a:cubicBezTo>
                    <a:cubicBezTo>
                      <a:pt x="2269" y="21631"/>
                      <a:pt x="8844" y="19034"/>
                      <a:pt x="9766" y="18935"/>
                    </a:cubicBezTo>
                    <a:cubicBezTo>
                      <a:pt x="9973" y="18908"/>
                      <a:pt x="10316" y="18897"/>
                      <a:pt x="10732" y="18897"/>
                    </a:cubicBezTo>
                    <a:cubicBezTo>
                      <a:pt x="12279" y="18897"/>
                      <a:pt x="14835" y="19046"/>
                      <a:pt x="15171" y="19062"/>
                    </a:cubicBezTo>
                    <a:cubicBezTo>
                      <a:pt x="15172" y="19062"/>
                      <a:pt x="15173" y="19062"/>
                      <a:pt x="15174" y="19062"/>
                    </a:cubicBezTo>
                    <a:cubicBezTo>
                      <a:pt x="15394" y="19062"/>
                      <a:pt x="16603" y="16391"/>
                      <a:pt x="17959" y="13445"/>
                    </a:cubicBezTo>
                    <a:cubicBezTo>
                      <a:pt x="19214" y="10701"/>
                      <a:pt x="20874" y="7764"/>
                      <a:pt x="21044" y="6700"/>
                    </a:cubicBezTo>
                    <a:cubicBezTo>
                      <a:pt x="21236" y="5594"/>
                      <a:pt x="21129" y="1040"/>
                      <a:pt x="19256" y="252"/>
                    </a:cubicBezTo>
                    <a:cubicBezTo>
                      <a:pt x="18857" y="83"/>
                      <a:pt x="18132" y="1"/>
                      <a:pt x="17254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03" name="Google Shape;403;p36"/>
              <p:cNvSpPr/>
              <p:nvPr/>
            </p:nvSpPr>
            <p:spPr>
              <a:xfrm>
                <a:off x="5803025" y="2615800"/>
                <a:ext cx="149500" cy="439425"/>
              </a:xfrm>
              <a:custGeom>
                <a:avLst/>
                <a:gdLst/>
                <a:ahLst/>
                <a:cxnLst/>
                <a:rect l="l" t="t" r="r" b="b"/>
                <a:pathLst>
                  <a:path w="5980" h="17577" extrusionOk="0">
                    <a:moveTo>
                      <a:pt x="5788" y="0"/>
                    </a:moveTo>
                    <a:cubicBezTo>
                      <a:pt x="5788" y="0"/>
                      <a:pt x="2660" y="7278"/>
                      <a:pt x="2447" y="7936"/>
                    </a:cubicBezTo>
                    <a:cubicBezTo>
                      <a:pt x="2319" y="8319"/>
                      <a:pt x="1596" y="10980"/>
                      <a:pt x="1043" y="13150"/>
                    </a:cubicBezTo>
                    <a:cubicBezTo>
                      <a:pt x="659" y="14703"/>
                      <a:pt x="1" y="16320"/>
                      <a:pt x="64" y="16427"/>
                    </a:cubicBezTo>
                    <a:cubicBezTo>
                      <a:pt x="190" y="16722"/>
                      <a:pt x="1272" y="17577"/>
                      <a:pt x="1360" y="17577"/>
                    </a:cubicBezTo>
                    <a:cubicBezTo>
                      <a:pt x="1361" y="17577"/>
                      <a:pt x="1362" y="17577"/>
                      <a:pt x="1363" y="17576"/>
                    </a:cubicBezTo>
                    <a:cubicBezTo>
                      <a:pt x="1448" y="17534"/>
                      <a:pt x="3448" y="9979"/>
                      <a:pt x="3894" y="9022"/>
                    </a:cubicBezTo>
                    <a:cubicBezTo>
                      <a:pt x="4362" y="8064"/>
                      <a:pt x="5746" y="4511"/>
                      <a:pt x="5874" y="3766"/>
                    </a:cubicBezTo>
                    <a:cubicBezTo>
                      <a:pt x="5979" y="3149"/>
                      <a:pt x="5894" y="1042"/>
                      <a:pt x="5809" y="276"/>
                    </a:cubicBezTo>
                    <a:cubicBezTo>
                      <a:pt x="5788" y="106"/>
                      <a:pt x="5788" y="0"/>
                      <a:pt x="5788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04" name="Google Shape;404;p36"/>
              <p:cNvSpPr/>
              <p:nvPr/>
            </p:nvSpPr>
            <p:spPr>
              <a:xfrm>
                <a:off x="5829075" y="2615250"/>
                <a:ext cx="119175" cy="329325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13173" extrusionOk="0">
                    <a:moveTo>
                      <a:pt x="4746" y="0"/>
                    </a:moveTo>
                    <a:cubicBezTo>
                      <a:pt x="4746" y="0"/>
                      <a:pt x="1575" y="7300"/>
                      <a:pt x="1362" y="7958"/>
                    </a:cubicBezTo>
                    <a:cubicBezTo>
                      <a:pt x="1235" y="8341"/>
                      <a:pt x="533" y="10980"/>
                      <a:pt x="1" y="13172"/>
                    </a:cubicBezTo>
                    <a:cubicBezTo>
                      <a:pt x="1" y="13172"/>
                      <a:pt x="1001" y="10341"/>
                      <a:pt x="1087" y="10151"/>
                    </a:cubicBezTo>
                    <a:cubicBezTo>
                      <a:pt x="1192" y="9958"/>
                      <a:pt x="2917" y="7512"/>
                      <a:pt x="2937" y="7300"/>
                    </a:cubicBezTo>
                    <a:cubicBezTo>
                      <a:pt x="2980" y="7065"/>
                      <a:pt x="2767" y="5512"/>
                      <a:pt x="2767" y="5512"/>
                    </a:cubicBezTo>
                    <a:lnTo>
                      <a:pt x="2767" y="5512"/>
                    </a:lnTo>
                    <a:cubicBezTo>
                      <a:pt x="2767" y="5512"/>
                      <a:pt x="3426" y="6241"/>
                      <a:pt x="3602" y="6241"/>
                    </a:cubicBezTo>
                    <a:cubicBezTo>
                      <a:pt x="3620" y="6241"/>
                      <a:pt x="3634" y="6232"/>
                      <a:pt x="3640" y="6213"/>
                    </a:cubicBezTo>
                    <a:cubicBezTo>
                      <a:pt x="3660" y="6150"/>
                      <a:pt x="4001" y="4661"/>
                      <a:pt x="4236" y="3192"/>
                    </a:cubicBezTo>
                    <a:cubicBezTo>
                      <a:pt x="4426" y="1958"/>
                      <a:pt x="4724" y="746"/>
                      <a:pt x="4767" y="255"/>
                    </a:cubicBezTo>
                    <a:cubicBezTo>
                      <a:pt x="4767" y="85"/>
                      <a:pt x="4767" y="0"/>
                      <a:pt x="4746" y="0"/>
                    </a:cubicBez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05" name="Google Shape;405;p36"/>
              <p:cNvSpPr/>
              <p:nvPr/>
            </p:nvSpPr>
            <p:spPr>
              <a:xfrm>
                <a:off x="5788650" y="2534000"/>
                <a:ext cx="161750" cy="208975"/>
              </a:xfrm>
              <a:custGeom>
                <a:avLst/>
                <a:gdLst/>
                <a:ahLst/>
                <a:cxnLst/>
                <a:rect l="l" t="t" r="r" b="b"/>
                <a:pathLst>
                  <a:path w="6470" h="8359" extrusionOk="0">
                    <a:moveTo>
                      <a:pt x="4297" y="745"/>
                    </a:moveTo>
                    <a:cubicBezTo>
                      <a:pt x="4383" y="745"/>
                      <a:pt x="4444" y="750"/>
                      <a:pt x="4469" y="761"/>
                    </a:cubicBezTo>
                    <a:cubicBezTo>
                      <a:pt x="4661" y="824"/>
                      <a:pt x="5555" y="3187"/>
                      <a:pt x="5597" y="3357"/>
                    </a:cubicBezTo>
                    <a:cubicBezTo>
                      <a:pt x="5660" y="3548"/>
                      <a:pt x="4554" y="6144"/>
                      <a:pt x="4363" y="6379"/>
                    </a:cubicBezTo>
                    <a:cubicBezTo>
                      <a:pt x="4151" y="6612"/>
                      <a:pt x="3384" y="7719"/>
                      <a:pt x="3172" y="7761"/>
                    </a:cubicBezTo>
                    <a:cubicBezTo>
                      <a:pt x="3142" y="7771"/>
                      <a:pt x="3099" y="7776"/>
                      <a:pt x="3047" y="7776"/>
                    </a:cubicBezTo>
                    <a:cubicBezTo>
                      <a:pt x="2760" y="7776"/>
                      <a:pt x="2204" y="7643"/>
                      <a:pt x="2150" y="7571"/>
                    </a:cubicBezTo>
                    <a:cubicBezTo>
                      <a:pt x="2001" y="7358"/>
                      <a:pt x="874" y="4655"/>
                      <a:pt x="809" y="4336"/>
                    </a:cubicBezTo>
                    <a:cubicBezTo>
                      <a:pt x="746" y="4016"/>
                      <a:pt x="1745" y="1080"/>
                      <a:pt x="1895" y="1017"/>
                    </a:cubicBezTo>
                    <a:cubicBezTo>
                      <a:pt x="2024" y="961"/>
                      <a:pt x="3726" y="745"/>
                      <a:pt x="4297" y="745"/>
                    </a:cubicBezTo>
                    <a:close/>
                    <a:moveTo>
                      <a:pt x="3798" y="1"/>
                    </a:moveTo>
                    <a:cubicBezTo>
                      <a:pt x="2671" y="1"/>
                      <a:pt x="988" y="169"/>
                      <a:pt x="766" y="549"/>
                    </a:cubicBezTo>
                    <a:cubicBezTo>
                      <a:pt x="468" y="1037"/>
                      <a:pt x="0" y="3761"/>
                      <a:pt x="128" y="4506"/>
                    </a:cubicBezTo>
                    <a:cubicBezTo>
                      <a:pt x="235" y="5250"/>
                      <a:pt x="1427" y="7761"/>
                      <a:pt x="1640" y="8039"/>
                    </a:cubicBezTo>
                    <a:cubicBezTo>
                      <a:pt x="1761" y="8179"/>
                      <a:pt x="3026" y="8359"/>
                      <a:pt x="3286" y="8359"/>
                    </a:cubicBezTo>
                    <a:cubicBezTo>
                      <a:pt x="3300" y="8359"/>
                      <a:pt x="3312" y="8358"/>
                      <a:pt x="3320" y="8357"/>
                    </a:cubicBezTo>
                    <a:cubicBezTo>
                      <a:pt x="3470" y="8337"/>
                      <a:pt x="4809" y="7123"/>
                      <a:pt x="5065" y="6719"/>
                    </a:cubicBezTo>
                    <a:cubicBezTo>
                      <a:pt x="5342" y="6336"/>
                      <a:pt x="6469" y="3633"/>
                      <a:pt x="6426" y="3102"/>
                    </a:cubicBezTo>
                    <a:cubicBezTo>
                      <a:pt x="6406" y="2591"/>
                      <a:pt x="5385" y="229"/>
                      <a:pt x="4682" y="58"/>
                    </a:cubicBezTo>
                    <a:cubicBezTo>
                      <a:pt x="4507" y="20"/>
                      <a:pt x="4186" y="1"/>
                      <a:pt x="3798" y="1"/>
                    </a:cubicBezTo>
                    <a:close/>
                  </a:path>
                </a:pathLst>
              </a:custGeom>
              <a:solidFill>
                <a:srgbClr val="2F04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06" name="Google Shape;406;p36"/>
              <p:cNvSpPr/>
              <p:nvPr/>
            </p:nvSpPr>
            <p:spPr>
              <a:xfrm>
                <a:off x="5820575" y="2724150"/>
                <a:ext cx="56950" cy="549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198" extrusionOk="0">
                    <a:moveTo>
                      <a:pt x="757" y="1"/>
                    </a:moveTo>
                    <a:cubicBezTo>
                      <a:pt x="732" y="1"/>
                      <a:pt x="713" y="3"/>
                      <a:pt x="703" y="7"/>
                    </a:cubicBezTo>
                    <a:cubicBezTo>
                      <a:pt x="468" y="135"/>
                      <a:pt x="0" y="751"/>
                      <a:pt x="0" y="921"/>
                    </a:cubicBezTo>
                    <a:cubicBezTo>
                      <a:pt x="0" y="1071"/>
                      <a:pt x="511" y="1985"/>
                      <a:pt x="596" y="2050"/>
                    </a:cubicBezTo>
                    <a:cubicBezTo>
                      <a:pt x="703" y="2113"/>
                      <a:pt x="1319" y="2177"/>
                      <a:pt x="1447" y="2198"/>
                    </a:cubicBezTo>
                    <a:cubicBezTo>
                      <a:pt x="1597" y="2198"/>
                      <a:pt x="2193" y="1432"/>
                      <a:pt x="2235" y="1304"/>
                    </a:cubicBezTo>
                    <a:cubicBezTo>
                      <a:pt x="2278" y="1199"/>
                      <a:pt x="2065" y="368"/>
                      <a:pt x="1915" y="262"/>
                    </a:cubicBezTo>
                    <a:cubicBezTo>
                      <a:pt x="1800" y="166"/>
                      <a:pt x="992" y="1"/>
                      <a:pt x="757" y="1"/>
                    </a:cubicBezTo>
                    <a:close/>
                  </a:path>
                </a:pathLst>
              </a:custGeom>
              <a:solidFill>
                <a:srgbClr val="2F04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07" name="Google Shape;407;p36"/>
              <p:cNvSpPr/>
              <p:nvPr/>
            </p:nvSpPr>
            <p:spPr>
              <a:xfrm>
                <a:off x="5765800" y="2775375"/>
                <a:ext cx="90950" cy="27690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1076" extrusionOk="0">
                    <a:moveTo>
                      <a:pt x="2787" y="1"/>
                    </a:moveTo>
                    <a:cubicBezTo>
                      <a:pt x="2489" y="299"/>
                      <a:pt x="511" y="4277"/>
                      <a:pt x="256" y="4980"/>
                    </a:cubicBezTo>
                    <a:cubicBezTo>
                      <a:pt x="0" y="5681"/>
                      <a:pt x="170" y="7852"/>
                      <a:pt x="511" y="8703"/>
                    </a:cubicBezTo>
                    <a:cubicBezTo>
                      <a:pt x="829" y="9534"/>
                      <a:pt x="1319" y="10768"/>
                      <a:pt x="1595" y="10981"/>
                    </a:cubicBezTo>
                    <a:cubicBezTo>
                      <a:pt x="1693" y="11048"/>
                      <a:pt x="1770" y="11076"/>
                      <a:pt x="1827" y="11076"/>
                    </a:cubicBezTo>
                    <a:cubicBezTo>
                      <a:pt x="1932" y="11076"/>
                      <a:pt x="1971" y="10983"/>
                      <a:pt x="1958" y="10873"/>
                    </a:cubicBezTo>
                    <a:cubicBezTo>
                      <a:pt x="1936" y="10683"/>
                      <a:pt x="1978" y="8916"/>
                      <a:pt x="1958" y="8277"/>
                    </a:cubicBezTo>
                    <a:cubicBezTo>
                      <a:pt x="1958" y="7937"/>
                      <a:pt x="2852" y="6022"/>
                      <a:pt x="2957" y="5554"/>
                    </a:cubicBezTo>
                    <a:cubicBezTo>
                      <a:pt x="3085" y="5086"/>
                      <a:pt x="3638" y="149"/>
                      <a:pt x="3638" y="149"/>
                    </a:cubicBezTo>
                    <a:lnTo>
                      <a:pt x="2787" y="1"/>
                    </a:lnTo>
                    <a:close/>
                  </a:path>
                </a:pathLst>
              </a:custGeom>
              <a:solidFill>
                <a:srgbClr val="2F04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08" name="Google Shape;408;p36"/>
              <p:cNvSpPr/>
              <p:nvPr/>
            </p:nvSpPr>
            <p:spPr>
              <a:xfrm>
                <a:off x="5443925" y="3016100"/>
                <a:ext cx="887725" cy="401500"/>
              </a:xfrm>
              <a:custGeom>
                <a:avLst/>
                <a:gdLst/>
                <a:ahLst/>
                <a:cxnLst/>
                <a:rect l="l" t="t" r="r" b="b"/>
                <a:pathLst>
                  <a:path w="35509" h="16060" extrusionOk="0">
                    <a:moveTo>
                      <a:pt x="10508" y="0"/>
                    </a:moveTo>
                    <a:cubicBezTo>
                      <a:pt x="8588" y="0"/>
                      <a:pt x="6343" y="75"/>
                      <a:pt x="5045" y="373"/>
                    </a:cubicBezTo>
                    <a:cubicBezTo>
                      <a:pt x="2427" y="989"/>
                      <a:pt x="1" y="2266"/>
                      <a:pt x="1" y="2266"/>
                    </a:cubicBezTo>
                    <a:cubicBezTo>
                      <a:pt x="1" y="2266"/>
                      <a:pt x="1427" y="6033"/>
                      <a:pt x="3873" y="7415"/>
                    </a:cubicBezTo>
                    <a:cubicBezTo>
                      <a:pt x="6001" y="8607"/>
                      <a:pt x="18003" y="8331"/>
                      <a:pt x="19216" y="8459"/>
                    </a:cubicBezTo>
                    <a:cubicBezTo>
                      <a:pt x="20450" y="8586"/>
                      <a:pt x="31813" y="15949"/>
                      <a:pt x="32494" y="16054"/>
                    </a:cubicBezTo>
                    <a:cubicBezTo>
                      <a:pt x="32513" y="16058"/>
                      <a:pt x="32533" y="16059"/>
                      <a:pt x="32554" y="16059"/>
                    </a:cubicBezTo>
                    <a:cubicBezTo>
                      <a:pt x="33301" y="16059"/>
                      <a:pt x="35509" y="13902"/>
                      <a:pt x="35260" y="13055"/>
                    </a:cubicBezTo>
                    <a:cubicBezTo>
                      <a:pt x="34983" y="12161"/>
                      <a:pt x="23302" y="2095"/>
                      <a:pt x="21302" y="1607"/>
                    </a:cubicBezTo>
                    <a:cubicBezTo>
                      <a:pt x="19301" y="1139"/>
                      <a:pt x="14024" y="75"/>
                      <a:pt x="14024" y="75"/>
                    </a:cubicBezTo>
                    <a:cubicBezTo>
                      <a:pt x="14024" y="75"/>
                      <a:pt x="12428" y="0"/>
                      <a:pt x="10508" y="0"/>
                    </a:cubicBez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09" name="Google Shape;409;p36"/>
              <p:cNvSpPr/>
              <p:nvPr/>
            </p:nvSpPr>
            <p:spPr>
              <a:xfrm>
                <a:off x="5697150" y="3033925"/>
                <a:ext cx="620650" cy="316675"/>
              </a:xfrm>
              <a:custGeom>
                <a:avLst/>
                <a:gdLst/>
                <a:ahLst/>
                <a:cxnLst/>
                <a:rect l="l" t="t" r="r" b="b"/>
                <a:pathLst>
                  <a:path w="24826" h="12667" extrusionOk="0">
                    <a:moveTo>
                      <a:pt x="23" y="0"/>
                    </a:moveTo>
                    <a:cubicBezTo>
                      <a:pt x="0" y="0"/>
                      <a:pt x="0" y="21"/>
                      <a:pt x="0" y="21"/>
                    </a:cubicBezTo>
                    <a:cubicBezTo>
                      <a:pt x="2341" y="341"/>
                      <a:pt x="9343" y="1575"/>
                      <a:pt x="10449" y="2000"/>
                    </a:cubicBezTo>
                    <a:cubicBezTo>
                      <a:pt x="11556" y="2426"/>
                      <a:pt x="20918" y="9831"/>
                      <a:pt x="24769" y="12660"/>
                    </a:cubicBezTo>
                    <a:cubicBezTo>
                      <a:pt x="24777" y="12664"/>
                      <a:pt x="24785" y="12666"/>
                      <a:pt x="24791" y="12666"/>
                    </a:cubicBezTo>
                    <a:cubicBezTo>
                      <a:pt x="24817" y="12666"/>
                      <a:pt x="24825" y="12635"/>
                      <a:pt x="24791" y="12617"/>
                    </a:cubicBezTo>
                    <a:cubicBezTo>
                      <a:pt x="20918" y="9511"/>
                      <a:pt x="11789" y="2298"/>
                      <a:pt x="10534" y="1808"/>
                    </a:cubicBezTo>
                    <a:cubicBezTo>
                      <a:pt x="9108" y="1234"/>
                      <a:pt x="2469" y="298"/>
                      <a:pt x="23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10" name="Google Shape;410;p36"/>
              <p:cNvSpPr/>
              <p:nvPr/>
            </p:nvSpPr>
            <p:spPr>
              <a:xfrm>
                <a:off x="5418025" y="2543450"/>
                <a:ext cx="396175" cy="577100"/>
              </a:xfrm>
              <a:custGeom>
                <a:avLst/>
                <a:gdLst/>
                <a:ahLst/>
                <a:cxnLst/>
                <a:rect l="l" t="t" r="r" b="b"/>
                <a:pathLst>
                  <a:path w="15847" h="23084" extrusionOk="0">
                    <a:moveTo>
                      <a:pt x="15847" y="0"/>
                    </a:moveTo>
                    <a:cubicBezTo>
                      <a:pt x="15847" y="0"/>
                      <a:pt x="15676" y="43"/>
                      <a:pt x="15421" y="85"/>
                    </a:cubicBezTo>
                    <a:cubicBezTo>
                      <a:pt x="14252" y="276"/>
                      <a:pt x="11060" y="872"/>
                      <a:pt x="10527" y="1383"/>
                    </a:cubicBezTo>
                    <a:cubicBezTo>
                      <a:pt x="9868" y="2001"/>
                      <a:pt x="5272" y="6639"/>
                      <a:pt x="2846" y="11704"/>
                    </a:cubicBezTo>
                    <a:cubicBezTo>
                      <a:pt x="491" y="16621"/>
                      <a:pt x="0" y="23084"/>
                      <a:pt x="1143" y="23084"/>
                    </a:cubicBezTo>
                    <a:cubicBezTo>
                      <a:pt x="1177" y="23084"/>
                      <a:pt x="1213" y="23078"/>
                      <a:pt x="1250" y="23066"/>
                    </a:cubicBezTo>
                    <a:cubicBezTo>
                      <a:pt x="2186" y="22768"/>
                      <a:pt x="8399" y="19725"/>
                      <a:pt x="8612" y="19577"/>
                    </a:cubicBezTo>
                    <a:cubicBezTo>
                      <a:pt x="8719" y="19512"/>
                      <a:pt x="9676" y="17937"/>
                      <a:pt x="10697" y="16129"/>
                    </a:cubicBezTo>
                    <a:lnTo>
                      <a:pt x="10719" y="16107"/>
                    </a:lnTo>
                    <a:cubicBezTo>
                      <a:pt x="11889" y="14065"/>
                      <a:pt x="13166" y="11746"/>
                      <a:pt x="13443" y="11023"/>
                    </a:cubicBezTo>
                    <a:cubicBezTo>
                      <a:pt x="13974" y="9661"/>
                      <a:pt x="15443" y="829"/>
                      <a:pt x="15847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11" name="Google Shape;411;p36"/>
              <p:cNvSpPr/>
              <p:nvPr/>
            </p:nvSpPr>
            <p:spPr>
              <a:xfrm>
                <a:off x="5685450" y="2541950"/>
                <a:ext cx="128750" cy="404750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16190" extrusionOk="0">
                    <a:moveTo>
                      <a:pt x="5051" y="1"/>
                    </a:moveTo>
                    <a:cubicBezTo>
                      <a:pt x="4972" y="1"/>
                      <a:pt x="4856" y="52"/>
                      <a:pt x="4724" y="145"/>
                    </a:cubicBezTo>
                    <a:cubicBezTo>
                      <a:pt x="3980" y="549"/>
                      <a:pt x="2937" y="1507"/>
                      <a:pt x="2704" y="1783"/>
                    </a:cubicBezTo>
                    <a:cubicBezTo>
                      <a:pt x="2406" y="2146"/>
                      <a:pt x="383" y="5528"/>
                      <a:pt x="448" y="5678"/>
                    </a:cubicBezTo>
                    <a:cubicBezTo>
                      <a:pt x="511" y="5826"/>
                      <a:pt x="3107" y="6124"/>
                      <a:pt x="3107" y="6124"/>
                    </a:cubicBezTo>
                    <a:cubicBezTo>
                      <a:pt x="3107" y="6124"/>
                      <a:pt x="894" y="7145"/>
                      <a:pt x="916" y="7380"/>
                    </a:cubicBezTo>
                    <a:cubicBezTo>
                      <a:pt x="916" y="7613"/>
                      <a:pt x="1044" y="11466"/>
                      <a:pt x="874" y="11997"/>
                    </a:cubicBezTo>
                    <a:cubicBezTo>
                      <a:pt x="724" y="12530"/>
                      <a:pt x="0" y="16189"/>
                      <a:pt x="0" y="16189"/>
                    </a:cubicBezTo>
                    <a:lnTo>
                      <a:pt x="22" y="16167"/>
                    </a:lnTo>
                    <a:cubicBezTo>
                      <a:pt x="1192" y="14125"/>
                      <a:pt x="2469" y="11806"/>
                      <a:pt x="2746" y="11083"/>
                    </a:cubicBezTo>
                    <a:cubicBezTo>
                      <a:pt x="3277" y="9721"/>
                      <a:pt x="4746" y="889"/>
                      <a:pt x="5150" y="60"/>
                    </a:cubicBezTo>
                    <a:cubicBezTo>
                      <a:pt x="5134" y="20"/>
                      <a:pt x="5099" y="1"/>
                      <a:pt x="5051" y="1"/>
                    </a:cubicBez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12" name="Google Shape;412;p36"/>
              <p:cNvSpPr/>
              <p:nvPr/>
            </p:nvSpPr>
            <p:spPr>
              <a:xfrm>
                <a:off x="5620550" y="2621000"/>
                <a:ext cx="582550" cy="439550"/>
              </a:xfrm>
              <a:custGeom>
                <a:avLst/>
                <a:gdLst/>
                <a:ahLst/>
                <a:cxnLst/>
                <a:rect l="l" t="t" r="r" b="b"/>
                <a:pathLst>
                  <a:path w="23302" h="17582" extrusionOk="0">
                    <a:moveTo>
                      <a:pt x="20195" y="15516"/>
                    </a:moveTo>
                    <a:cubicBezTo>
                      <a:pt x="19854" y="15538"/>
                      <a:pt x="19641" y="15559"/>
                      <a:pt x="19641" y="15559"/>
                    </a:cubicBezTo>
                    <a:cubicBezTo>
                      <a:pt x="19641" y="15538"/>
                      <a:pt x="19854" y="15516"/>
                      <a:pt x="20195" y="15516"/>
                    </a:cubicBezTo>
                    <a:close/>
                    <a:moveTo>
                      <a:pt x="3058" y="0"/>
                    </a:moveTo>
                    <a:cubicBezTo>
                      <a:pt x="2042" y="0"/>
                      <a:pt x="614" y="822"/>
                      <a:pt x="341" y="2962"/>
                    </a:cubicBezTo>
                    <a:cubicBezTo>
                      <a:pt x="0" y="5515"/>
                      <a:pt x="3725" y="11198"/>
                      <a:pt x="5022" y="12878"/>
                    </a:cubicBezTo>
                    <a:cubicBezTo>
                      <a:pt x="6661" y="15006"/>
                      <a:pt x="16427" y="17156"/>
                      <a:pt x="16513" y="17241"/>
                    </a:cubicBezTo>
                    <a:cubicBezTo>
                      <a:pt x="16535" y="17261"/>
                      <a:pt x="16662" y="17304"/>
                      <a:pt x="16853" y="17326"/>
                    </a:cubicBezTo>
                    <a:cubicBezTo>
                      <a:pt x="17449" y="17431"/>
                      <a:pt x="18620" y="17581"/>
                      <a:pt x="19066" y="17581"/>
                    </a:cubicBezTo>
                    <a:cubicBezTo>
                      <a:pt x="19662" y="17581"/>
                      <a:pt x="22939" y="16452"/>
                      <a:pt x="22833" y="16155"/>
                    </a:cubicBezTo>
                    <a:cubicBezTo>
                      <a:pt x="22815" y="16114"/>
                      <a:pt x="22696" y="16097"/>
                      <a:pt x="22515" y="16097"/>
                    </a:cubicBezTo>
                    <a:cubicBezTo>
                      <a:pt x="22041" y="16097"/>
                      <a:pt x="21147" y="16212"/>
                      <a:pt x="20578" y="16304"/>
                    </a:cubicBezTo>
                    <a:cubicBezTo>
                      <a:pt x="21449" y="16155"/>
                      <a:pt x="23131" y="15836"/>
                      <a:pt x="23046" y="15581"/>
                    </a:cubicBezTo>
                    <a:cubicBezTo>
                      <a:pt x="23024" y="15453"/>
                      <a:pt x="22471" y="15431"/>
                      <a:pt x="21812" y="15431"/>
                    </a:cubicBezTo>
                    <a:cubicBezTo>
                      <a:pt x="22598" y="15368"/>
                      <a:pt x="23301" y="15261"/>
                      <a:pt x="23279" y="15006"/>
                    </a:cubicBezTo>
                    <a:cubicBezTo>
                      <a:pt x="23237" y="14645"/>
                      <a:pt x="19747" y="14708"/>
                      <a:pt x="19726" y="14602"/>
                    </a:cubicBezTo>
                    <a:lnTo>
                      <a:pt x="19726" y="14602"/>
                    </a:lnTo>
                    <a:cubicBezTo>
                      <a:pt x="19727" y="14602"/>
                      <a:pt x="21078" y="14713"/>
                      <a:pt x="22072" y="14713"/>
                    </a:cubicBezTo>
                    <a:cubicBezTo>
                      <a:pt x="22646" y="14713"/>
                      <a:pt x="23101" y="14676"/>
                      <a:pt x="23109" y="14560"/>
                    </a:cubicBezTo>
                    <a:cubicBezTo>
                      <a:pt x="23151" y="14177"/>
                      <a:pt x="18853" y="13771"/>
                      <a:pt x="18748" y="13729"/>
                    </a:cubicBezTo>
                    <a:cubicBezTo>
                      <a:pt x="18748" y="13728"/>
                      <a:pt x="18754" y="13727"/>
                      <a:pt x="18767" y="13727"/>
                    </a:cubicBezTo>
                    <a:cubicBezTo>
                      <a:pt x="18884" y="13727"/>
                      <a:pt x="19519" y="13770"/>
                      <a:pt x="20105" y="13770"/>
                    </a:cubicBezTo>
                    <a:cubicBezTo>
                      <a:pt x="20634" y="13770"/>
                      <a:pt x="21123" y="13735"/>
                      <a:pt x="21151" y="13601"/>
                    </a:cubicBezTo>
                    <a:cubicBezTo>
                      <a:pt x="21236" y="13176"/>
                      <a:pt x="19151" y="12878"/>
                      <a:pt x="18257" y="12835"/>
                    </a:cubicBezTo>
                    <a:cubicBezTo>
                      <a:pt x="18231" y="12833"/>
                      <a:pt x="18204" y="12832"/>
                      <a:pt x="18177" y="12832"/>
                    </a:cubicBezTo>
                    <a:cubicBezTo>
                      <a:pt x="17314" y="12832"/>
                      <a:pt x="16186" y="13777"/>
                      <a:pt x="15939" y="13942"/>
                    </a:cubicBezTo>
                    <a:lnTo>
                      <a:pt x="15896" y="13984"/>
                    </a:lnTo>
                    <a:cubicBezTo>
                      <a:pt x="15896" y="13984"/>
                      <a:pt x="15895" y="13984"/>
                      <a:pt x="15894" y="13984"/>
                    </a:cubicBezTo>
                    <a:cubicBezTo>
                      <a:pt x="15724" y="13984"/>
                      <a:pt x="8991" y="9685"/>
                      <a:pt x="8646" y="9685"/>
                    </a:cubicBezTo>
                    <a:cubicBezTo>
                      <a:pt x="8643" y="9685"/>
                      <a:pt x="8641" y="9685"/>
                      <a:pt x="8639" y="9686"/>
                    </a:cubicBezTo>
                    <a:cubicBezTo>
                      <a:pt x="8639" y="9686"/>
                      <a:pt x="4341" y="1302"/>
                      <a:pt x="4065" y="516"/>
                    </a:cubicBezTo>
                    <a:cubicBezTo>
                      <a:pt x="3941" y="191"/>
                      <a:pt x="3547" y="0"/>
                      <a:pt x="3058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13" name="Google Shape;413;p36"/>
              <p:cNvSpPr/>
              <p:nvPr/>
            </p:nvSpPr>
            <p:spPr>
              <a:xfrm>
                <a:off x="5620550" y="2621000"/>
                <a:ext cx="421325" cy="433150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17326" extrusionOk="0">
                    <a:moveTo>
                      <a:pt x="3058" y="0"/>
                    </a:moveTo>
                    <a:cubicBezTo>
                      <a:pt x="2042" y="0"/>
                      <a:pt x="614" y="822"/>
                      <a:pt x="341" y="2962"/>
                    </a:cubicBezTo>
                    <a:cubicBezTo>
                      <a:pt x="0" y="5515"/>
                      <a:pt x="3725" y="11198"/>
                      <a:pt x="5022" y="12878"/>
                    </a:cubicBezTo>
                    <a:cubicBezTo>
                      <a:pt x="6661" y="15006"/>
                      <a:pt x="16427" y="17156"/>
                      <a:pt x="16513" y="17241"/>
                    </a:cubicBezTo>
                    <a:cubicBezTo>
                      <a:pt x="16535" y="17261"/>
                      <a:pt x="16662" y="17304"/>
                      <a:pt x="16853" y="17326"/>
                    </a:cubicBezTo>
                    <a:cubicBezTo>
                      <a:pt x="16172" y="16347"/>
                      <a:pt x="15854" y="15176"/>
                      <a:pt x="15939" y="13942"/>
                    </a:cubicBezTo>
                    <a:lnTo>
                      <a:pt x="15939" y="13942"/>
                    </a:lnTo>
                    <a:lnTo>
                      <a:pt x="15896" y="13984"/>
                    </a:lnTo>
                    <a:cubicBezTo>
                      <a:pt x="15896" y="13984"/>
                      <a:pt x="15895" y="13984"/>
                      <a:pt x="15894" y="13984"/>
                    </a:cubicBezTo>
                    <a:cubicBezTo>
                      <a:pt x="15724" y="13984"/>
                      <a:pt x="8991" y="9685"/>
                      <a:pt x="8646" y="9685"/>
                    </a:cubicBezTo>
                    <a:cubicBezTo>
                      <a:pt x="8643" y="9685"/>
                      <a:pt x="8641" y="9685"/>
                      <a:pt x="8639" y="9686"/>
                    </a:cubicBezTo>
                    <a:cubicBezTo>
                      <a:pt x="8639" y="9686"/>
                      <a:pt x="4341" y="1302"/>
                      <a:pt x="4065" y="516"/>
                    </a:cubicBezTo>
                    <a:cubicBezTo>
                      <a:pt x="3941" y="191"/>
                      <a:pt x="3547" y="0"/>
                      <a:pt x="3058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14" name="Google Shape;414;p36"/>
              <p:cNvSpPr/>
              <p:nvPr/>
            </p:nvSpPr>
            <p:spPr>
              <a:xfrm>
                <a:off x="5614175" y="2588125"/>
                <a:ext cx="401675" cy="464600"/>
              </a:xfrm>
              <a:custGeom>
                <a:avLst/>
                <a:gdLst/>
                <a:ahLst/>
                <a:cxnLst/>
                <a:rect l="l" t="t" r="r" b="b"/>
                <a:pathLst>
                  <a:path w="16067" h="18584" extrusionOk="0">
                    <a:moveTo>
                      <a:pt x="3709" y="1"/>
                    </a:moveTo>
                    <a:cubicBezTo>
                      <a:pt x="1673" y="1"/>
                      <a:pt x="0" y="4365"/>
                      <a:pt x="170" y="5703"/>
                    </a:cubicBezTo>
                    <a:cubicBezTo>
                      <a:pt x="490" y="8257"/>
                      <a:pt x="3915" y="13193"/>
                      <a:pt x="5362" y="14938"/>
                    </a:cubicBezTo>
                    <a:cubicBezTo>
                      <a:pt x="6799" y="16662"/>
                      <a:pt x="13838" y="18584"/>
                      <a:pt x="14603" y="18584"/>
                    </a:cubicBezTo>
                    <a:cubicBezTo>
                      <a:pt x="14631" y="18584"/>
                      <a:pt x="14651" y="18581"/>
                      <a:pt x="14662" y="18576"/>
                    </a:cubicBezTo>
                    <a:cubicBezTo>
                      <a:pt x="16066" y="17853"/>
                      <a:pt x="15959" y="14959"/>
                      <a:pt x="15704" y="14725"/>
                    </a:cubicBezTo>
                    <a:cubicBezTo>
                      <a:pt x="15215" y="14320"/>
                      <a:pt x="9746" y="11384"/>
                      <a:pt x="9405" y="10873"/>
                    </a:cubicBezTo>
                    <a:cubicBezTo>
                      <a:pt x="9065" y="10363"/>
                      <a:pt x="5257" y="1"/>
                      <a:pt x="3725" y="1"/>
                    </a:cubicBezTo>
                    <a:cubicBezTo>
                      <a:pt x="3719" y="1"/>
                      <a:pt x="3714" y="1"/>
                      <a:pt x="3709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15" name="Google Shape;415;p36"/>
              <p:cNvSpPr/>
              <p:nvPr/>
            </p:nvSpPr>
            <p:spPr>
              <a:xfrm>
                <a:off x="5621775" y="2776225"/>
                <a:ext cx="86750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5305" extrusionOk="0">
                    <a:moveTo>
                      <a:pt x="28" y="0"/>
                    </a:moveTo>
                    <a:cubicBezTo>
                      <a:pt x="17" y="0"/>
                      <a:pt x="0" y="15"/>
                      <a:pt x="16" y="30"/>
                    </a:cubicBezTo>
                    <a:cubicBezTo>
                      <a:pt x="377" y="520"/>
                      <a:pt x="739" y="1031"/>
                      <a:pt x="1080" y="1562"/>
                    </a:cubicBezTo>
                    <a:cubicBezTo>
                      <a:pt x="1037" y="1541"/>
                      <a:pt x="1015" y="1519"/>
                      <a:pt x="973" y="1499"/>
                    </a:cubicBezTo>
                    <a:cubicBezTo>
                      <a:pt x="782" y="1349"/>
                      <a:pt x="547" y="1244"/>
                      <a:pt x="334" y="1116"/>
                    </a:cubicBezTo>
                    <a:cubicBezTo>
                      <a:pt x="314" y="1116"/>
                      <a:pt x="271" y="1136"/>
                      <a:pt x="314" y="1158"/>
                    </a:cubicBezTo>
                    <a:cubicBezTo>
                      <a:pt x="527" y="1286"/>
                      <a:pt x="717" y="1434"/>
                      <a:pt x="910" y="1584"/>
                    </a:cubicBezTo>
                    <a:cubicBezTo>
                      <a:pt x="1058" y="1690"/>
                      <a:pt x="1185" y="1839"/>
                      <a:pt x="1335" y="1945"/>
                    </a:cubicBezTo>
                    <a:cubicBezTo>
                      <a:pt x="2016" y="3031"/>
                      <a:pt x="2675" y="4137"/>
                      <a:pt x="3293" y="5264"/>
                    </a:cubicBezTo>
                    <a:cubicBezTo>
                      <a:pt x="3307" y="5293"/>
                      <a:pt x="3333" y="5305"/>
                      <a:pt x="3360" y="5305"/>
                    </a:cubicBezTo>
                    <a:cubicBezTo>
                      <a:pt x="3413" y="5305"/>
                      <a:pt x="3469" y="5258"/>
                      <a:pt x="3441" y="5201"/>
                    </a:cubicBezTo>
                    <a:cubicBezTo>
                      <a:pt x="2547" y="3286"/>
                      <a:pt x="1420" y="1604"/>
                      <a:pt x="36" y="9"/>
                    </a:cubicBezTo>
                    <a:cubicBezTo>
                      <a:pt x="36" y="3"/>
                      <a:pt x="33" y="0"/>
                      <a:pt x="28" y="0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16" name="Google Shape;416;p36"/>
              <p:cNvSpPr/>
              <p:nvPr/>
            </p:nvSpPr>
            <p:spPr>
              <a:xfrm>
                <a:off x="5605650" y="2584025"/>
                <a:ext cx="127175" cy="184275"/>
              </a:xfrm>
              <a:custGeom>
                <a:avLst/>
                <a:gdLst/>
                <a:ahLst/>
                <a:cxnLst/>
                <a:rect l="l" t="t" r="r" b="b"/>
                <a:pathLst>
                  <a:path w="5087" h="7371" extrusionOk="0">
                    <a:moveTo>
                      <a:pt x="3952" y="0"/>
                    </a:moveTo>
                    <a:cubicBezTo>
                      <a:pt x="3887" y="0"/>
                      <a:pt x="3819" y="5"/>
                      <a:pt x="3746" y="15"/>
                    </a:cubicBezTo>
                    <a:cubicBezTo>
                      <a:pt x="2874" y="165"/>
                      <a:pt x="2236" y="866"/>
                      <a:pt x="1810" y="1590"/>
                    </a:cubicBezTo>
                    <a:cubicBezTo>
                      <a:pt x="767" y="3292"/>
                      <a:pt x="0" y="5420"/>
                      <a:pt x="874" y="7357"/>
                    </a:cubicBezTo>
                    <a:cubicBezTo>
                      <a:pt x="882" y="7365"/>
                      <a:pt x="894" y="7370"/>
                      <a:pt x="904" y="7370"/>
                    </a:cubicBezTo>
                    <a:cubicBezTo>
                      <a:pt x="918" y="7370"/>
                      <a:pt x="928" y="7360"/>
                      <a:pt x="916" y="7335"/>
                    </a:cubicBezTo>
                    <a:cubicBezTo>
                      <a:pt x="341" y="5803"/>
                      <a:pt x="767" y="4186"/>
                      <a:pt x="1427" y="2761"/>
                    </a:cubicBezTo>
                    <a:cubicBezTo>
                      <a:pt x="1846" y="1890"/>
                      <a:pt x="2937" y="165"/>
                      <a:pt x="3976" y="165"/>
                    </a:cubicBezTo>
                    <a:cubicBezTo>
                      <a:pt x="4358" y="165"/>
                      <a:pt x="4733" y="399"/>
                      <a:pt x="5065" y="994"/>
                    </a:cubicBezTo>
                    <a:cubicBezTo>
                      <a:pt x="5065" y="1005"/>
                      <a:pt x="5070" y="1010"/>
                      <a:pt x="5076" y="1010"/>
                    </a:cubicBezTo>
                    <a:cubicBezTo>
                      <a:pt x="5081" y="1010"/>
                      <a:pt x="5087" y="1005"/>
                      <a:pt x="5087" y="994"/>
                    </a:cubicBezTo>
                    <a:cubicBezTo>
                      <a:pt x="4817" y="436"/>
                      <a:pt x="4565" y="0"/>
                      <a:pt x="3952" y="0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17" name="Google Shape;417;p36"/>
              <p:cNvSpPr/>
              <p:nvPr/>
            </p:nvSpPr>
            <p:spPr>
              <a:xfrm>
                <a:off x="5774300" y="2501900"/>
                <a:ext cx="189400" cy="201150"/>
              </a:xfrm>
              <a:custGeom>
                <a:avLst/>
                <a:gdLst/>
                <a:ahLst/>
                <a:cxnLst/>
                <a:rect l="l" t="t" r="r" b="b"/>
                <a:pathLst>
                  <a:path w="7576" h="8046" extrusionOk="0">
                    <a:moveTo>
                      <a:pt x="3994" y="0"/>
                    </a:moveTo>
                    <a:cubicBezTo>
                      <a:pt x="3961" y="0"/>
                      <a:pt x="3928" y="1"/>
                      <a:pt x="3894" y="3"/>
                    </a:cubicBezTo>
                    <a:cubicBezTo>
                      <a:pt x="3468" y="3"/>
                      <a:pt x="1192" y="1853"/>
                      <a:pt x="1150" y="2130"/>
                    </a:cubicBezTo>
                    <a:cubicBezTo>
                      <a:pt x="1085" y="2386"/>
                      <a:pt x="1" y="5152"/>
                      <a:pt x="2384" y="7450"/>
                    </a:cubicBezTo>
                    <a:lnTo>
                      <a:pt x="4788" y="5343"/>
                    </a:lnTo>
                    <a:lnTo>
                      <a:pt x="5383" y="8046"/>
                    </a:lnTo>
                    <a:cubicBezTo>
                      <a:pt x="5383" y="8046"/>
                      <a:pt x="6830" y="6619"/>
                      <a:pt x="6980" y="6173"/>
                    </a:cubicBezTo>
                    <a:cubicBezTo>
                      <a:pt x="7108" y="5726"/>
                      <a:pt x="7576" y="3470"/>
                      <a:pt x="6320" y="1768"/>
                    </a:cubicBezTo>
                    <a:cubicBezTo>
                      <a:pt x="5398" y="538"/>
                      <a:pt x="4851" y="0"/>
                      <a:pt x="3994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18" name="Google Shape;418;p36"/>
              <p:cNvSpPr/>
              <p:nvPr/>
            </p:nvSpPr>
            <p:spPr>
              <a:xfrm>
                <a:off x="5837075" y="2417350"/>
                <a:ext cx="175025" cy="216750"/>
              </a:xfrm>
              <a:custGeom>
                <a:avLst/>
                <a:gdLst/>
                <a:ahLst/>
                <a:cxnLst/>
                <a:rect l="l" t="t" r="r" b="b"/>
                <a:pathLst>
                  <a:path w="7001" h="8670" extrusionOk="0">
                    <a:moveTo>
                      <a:pt x="3426" y="1"/>
                    </a:moveTo>
                    <a:cubicBezTo>
                      <a:pt x="3426" y="1"/>
                      <a:pt x="2639" y="1087"/>
                      <a:pt x="1831" y="2236"/>
                    </a:cubicBezTo>
                    <a:cubicBezTo>
                      <a:pt x="979" y="3448"/>
                      <a:pt x="106" y="4724"/>
                      <a:pt x="64" y="4917"/>
                    </a:cubicBezTo>
                    <a:cubicBezTo>
                      <a:pt x="1" y="5257"/>
                      <a:pt x="532" y="7853"/>
                      <a:pt x="1703" y="8449"/>
                    </a:cubicBezTo>
                    <a:cubicBezTo>
                      <a:pt x="2014" y="8610"/>
                      <a:pt x="2308" y="8669"/>
                      <a:pt x="2572" y="8669"/>
                    </a:cubicBezTo>
                    <a:cubicBezTo>
                      <a:pt x="3320" y="8669"/>
                      <a:pt x="3831" y="8194"/>
                      <a:pt x="3831" y="8194"/>
                    </a:cubicBezTo>
                    <a:lnTo>
                      <a:pt x="4214" y="7725"/>
                    </a:lnTo>
                    <a:lnTo>
                      <a:pt x="7000" y="4406"/>
                    </a:lnTo>
                    <a:lnTo>
                      <a:pt x="3831" y="491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19" name="Google Shape;419;p36"/>
              <p:cNvSpPr/>
              <p:nvPr/>
            </p:nvSpPr>
            <p:spPr>
              <a:xfrm>
                <a:off x="5882825" y="2417350"/>
                <a:ext cx="129275" cy="193150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7726" extrusionOk="0">
                    <a:moveTo>
                      <a:pt x="1596" y="1"/>
                    </a:moveTo>
                    <a:cubicBezTo>
                      <a:pt x="1596" y="1"/>
                      <a:pt x="809" y="1087"/>
                      <a:pt x="1" y="2236"/>
                    </a:cubicBezTo>
                    <a:cubicBezTo>
                      <a:pt x="21" y="2809"/>
                      <a:pt x="106" y="3385"/>
                      <a:pt x="256" y="3958"/>
                    </a:cubicBezTo>
                    <a:cubicBezTo>
                      <a:pt x="639" y="5385"/>
                      <a:pt x="1362" y="6682"/>
                      <a:pt x="2384" y="7725"/>
                    </a:cubicBezTo>
                    <a:lnTo>
                      <a:pt x="5170" y="4406"/>
                    </a:lnTo>
                    <a:lnTo>
                      <a:pt x="2001" y="491"/>
                    </a:lnTo>
                    <a:lnTo>
                      <a:pt x="1596" y="1"/>
                    </a:ln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20" name="Google Shape;420;p36"/>
              <p:cNvSpPr/>
              <p:nvPr/>
            </p:nvSpPr>
            <p:spPr>
              <a:xfrm>
                <a:off x="5880150" y="2261575"/>
                <a:ext cx="274000" cy="311825"/>
              </a:xfrm>
              <a:custGeom>
                <a:avLst/>
                <a:gdLst/>
                <a:ahLst/>
                <a:cxnLst/>
                <a:rect l="l" t="t" r="r" b="b"/>
                <a:pathLst>
                  <a:path w="10960" h="12473" extrusionOk="0">
                    <a:moveTo>
                      <a:pt x="5589" y="0"/>
                    </a:moveTo>
                    <a:cubicBezTo>
                      <a:pt x="4673" y="0"/>
                      <a:pt x="3793" y="269"/>
                      <a:pt x="3107" y="869"/>
                    </a:cubicBezTo>
                    <a:cubicBezTo>
                      <a:pt x="1427" y="2359"/>
                      <a:pt x="0" y="7318"/>
                      <a:pt x="681" y="9551"/>
                    </a:cubicBezTo>
                    <a:cubicBezTo>
                      <a:pt x="1149" y="11083"/>
                      <a:pt x="3087" y="12382"/>
                      <a:pt x="4937" y="12467"/>
                    </a:cubicBezTo>
                    <a:cubicBezTo>
                      <a:pt x="5012" y="12471"/>
                      <a:pt x="5087" y="12473"/>
                      <a:pt x="5161" y="12473"/>
                    </a:cubicBezTo>
                    <a:cubicBezTo>
                      <a:pt x="5933" y="12473"/>
                      <a:pt x="6677" y="12267"/>
                      <a:pt x="7278" y="11743"/>
                    </a:cubicBezTo>
                    <a:cubicBezTo>
                      <a:pt x="9405" y="9977"/>
                      <a:pt x="10960" y="4061"/>
                      <a:pt x="10214" y="2679"/>
                    </a:cubicBezTo>
                    <a:cubicBezTo>
                      <a:pt x="9352" y="1053"/>
                      <a:pt x="7401" y="0"/>
                      <a:pt x="5589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21" name="Google Shape;421;p36"/>
              <p:cNvSpPr/>
              <p:nvPr/>
            </p:nvSpPr>
            <p:spPr>
              <a:xfrm>
                <a:off x="6005700" y="2438425"/>
                <a:ext cx="1597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680" extrusionOk="0">
                    <a:moveTo>
                      <a:pt x="634" y="0"/>
                    </a:moveTo>
                    <a:cubicBezTo>
                      <a:pt x="626" y="0"/>
                      <a:pt x="612" y="15"/>
                      <a:pt x="596" y="31"/>
                    </a:cubicBezTo>
                    <a:cubicBezTo>
                      <a:pt x="490" y="329"/>
                      <a:pt x="320" y="647"/>
                      <a:pt x="22" y="647"/>
                    </a:cubicBezTo>
                    <a:cubicBezTo>
                      <a:pt x="0" y="647"/>
                      <a:pt x="0" y="669"/>
                      <a:pt x="0" y="669"/>
                    </a:cubicBezTo>
                    <a:cubicBezTo>
                      <a:pt x="31" y="676"/>
                      <a:pt x="60" y="680"/>
                      <a:pt x="89" y="680"/>
                    </a:cubicBezTo>
                    <a:cubicBezTo>
                      <a:pt x="397" y="680"/>
                      <a:pt x="581" y="281"/>
                      <a:pt x="638" y="9"/>
                    </a:cubicBezTo>
                    <a:cubicBezTo>
                      <a:pt x="638" y="3"/>
                      <a:pt x="637" y="0"/>
                      <a:pt x="634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22" name="Google Shape;422;p36"/>
              <p:cNvSpPr/>
              <p:nvPr/>
            </p:nvSpPr>
            <p:spPr>
              <a:xfrm>
                <a:off x="5997175" y="2427200"/>
                <a:ext cx="294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000" extrusionOk="0">
                    <a:moveTo>
                      <a:pt x="692" y="1"/>
                    </a:moveTo>
                    <a:cubicBezTo>
                      <a:pt x="290" y="1"/>
                      <a:pt x="1" y="777"/>
                      <a:pt x="384" y="968"/>
                    </a:cubicBezTo>
                    <a:cubicBezTo>
                      <a:pt x="426" y="989"/>
                      <a:pt x="468" y="999"/>
                      <a:pt x="509" y="999"/>
                    </a:cubicBezTo>
                    <a:cubicBezTo>
                      <a:pt x="882" y="999"/>
                      <a:pt x="1176" y="205"/>
                      <a:pt x="831" y="32"/>
                    </a:cubicBezTo>
                    <a:cubicBezTo>
                      <a:pt x="784" y="11"/>
                      <a:pt x="737" y="1"/>
                      <a:pt x="692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23" name="Google Shape;423;p36"/>
              <p:cNvSpPr/>
              <p:nvPr/>
            </p:nvSpPr>
            <p:spPr>
              <a:xfrm>
                <a:off x="6071650" y="2461900"/>
                <a:ext cx="8550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922" extrusionOk="0">
                    <a:moveTo>
                      <a:pt x="330" y="0"/>
                    </a:moveTo>
                    <a:cubicBezTo>
                      <a:pt x="327" y="0"/>
                      <a:pt x="324" y="2"/>
                      <a:pt x="321" y="6"/>
                    </a:cubicBezTo>
                    <a:cubicBezTo>
                      <a:pt x="150" y="261"/>
                      <a:pt x="1" y="729"/>
                      <a:pt x="298" y="922"/>
                    </a:cubicBezTo>
                    <a:cubicBezTo>
                      <a:pt x="321" y="922"/>
                      <a:pt x="321" y="900"/>
                      <a:pt x="321" y="900"/>
                    </a:cubicBezTo>
                    <a:cubicBezTo>
                      <a:pt x="86" y="687"/>
                      <a:pt x="193" y="326"/>
                      <a:pt x="341" y="48"/>
                    </a:cubicBezTo>
                    <a:cubicBezTo>
                      <a:pt x="341" y="32"/>
                      <a:pt x="341" y="0"/>
                      <a:pt x="330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24" name="Google Shape;424;p36"/>
              <p:cNvSpPr/>
              <p:nvPr/>
            </p:nvSpPr>
            <p:spPr>
              <a:xfrm>
                <a:off x="6070875" y="2456875"/>
                <a:ext cx="30275" cy="25275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11" extrusionOk="0">
                    <a:moveTo>
                      <a:pt x="668" y="0"/>
                    </a:moveTo>
                    <a:cubicBezTo>
                      <a:pt x="301" y="0"/>
                      <a:pt x="1" y="837"/>
                      <a:pt x="415" y="995"/>
                    </a:cubicBezTo>
                    <a:cubicBezTo>
                      <a:pt x="447" y="1006"/>
                      <a:pt x="478" y="1011"/>
                      <a:pt x="509" y="1011"/>
                    </a:cubicBezTo>
                    <a:cubicBezTo>
                      <a:pt x="913" y="1011"/>
                      <a:pt x="1210" y="174"/>
                      <a:pt x="755" y="16"/>
                    </a:cubicBezTo>
                    <a:cubicBezTo>
                      <a:pt x="726" y="5"/>
                      <a:pt x="697" y="0"/>
                      <a:pt x="668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25" name="Google Shape;425;p36"/>
              <p:cNvSpPr/>
              <p:nvPr/>
            </p:nvSpPr>
            <p:spPr>
              <a:xfrm>
                <a:off x="6003050" y="2520700"/>
                <a:ext cx="1597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78" extrusionOk="0">
                    <a:moveTo>
                      <a:pt x="22" y="0"/>
                    </a:moveTo>
                    <a:cubicBezTo>
                      <a:pt x="11" y="0"/>
                      <a:pt x="0" y="6"/>
                      <a:pt x="0" y="17"/>
                    </a:cubicBezTo>
                    <a:cubicBezTo>
                      <a:pt x="21" y="144"/>
                      <a:pt x="63" y="292"/>
                      <a:pt x="191" y="357"/>
                    </a:cubicBezTo>
                    <a:cubicBezTo>
                      <a:pt x="238" y="371"/>
                      <a:pt x="287" y="378"/>
                      <a:pt x="336" y="378"/>
                    </a:cubicBezTo>
                    <a:cubicBezTo>
                      <a:pt x="442" y="378"/>
                      <a:pt x="544" y="344"/>
                      <a:pt x="617" y="272"/>
                    </a:cubicBezTo>
                    <a:cubicBezTo>
                      <a:pt x="639" y="250"/>
                      <a:pt x="617" y="250"/>
                      <a:pt x="617" y="250"/>
                    </a:cubicBezTo>
                    <a:cubicBezTo>
                      <a:pt x="556" y="263"/>
                      <a:pt x="481" y="275"/>
                      <a:pt x="408" y="275"/>
                    </a:cubicBezTo>
                    <a:cubicBezTo>
                      <a:pt x="354" y="275"/>
                      <a:pt x="301" y="268"/>
                      <a:pt x="256" y="250"/>
                    </a:cubicBezTo>
                    <a:cubicBezTo>
                      <a:pt x="149" y="207"/>
                      <a:pt x="106" y="102"/>
                      <a:pt x="43" y="17"/>
                    </a:cubicBezTo>
                    <a:cubicBezTo>
                      <a:pt x="43" y="6"/>
                      <a:pt x="32" y="0"/>
                      <a:pt x="22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26" name="Google Shape;426;p36"/>
              <p:cNvSpPr/>
              <p:nvPr/>
            </p:nvSpPr>
            <p:spPr>
              <a:xfrm>
                <a:off x="6005175" y="2402000"/>
                <a:ext cx="3140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00" extrusionOk="0">
                    <a:moveTo>
                      <a:pt x="344" y="0"/>
                    </a:moveTo>
                    <a:cubicBezTo>
                      <a:pt x="265" y="0"/>
                      <a:pt x="189" y="14"/>
                      <a:pt x="106" y="61"/>
                    </a:cubicBezTo>
                    <a:cubicBezTo>
                      <a:pt x="43" y="104"/>
                      <a:pt x="1" y="232"/>
                      <a:pt x="43" y="317"/>
                    </a:cubicBezTo>
                    <a:cubicBezTo>
                      <a:pt x="128" y="509"/>
                      <a:pt x="319" y="572"/>
                      <a:pt x="511" y="594"/>
                    </a:cubicBezTo>
                    <a:cubicBezTo>
                      <a:pt x="546" y="597"/>
                      <a:pt x="579" y="599"/>
                      <a:pt x="612" y="599"/>
                    </a:cubicBezTo>
                    <a:cubicBezTo>
                      <a:pt x="779" y="599"/>
                      <a:pt x="922" y="555"/>
                      <a:pt x="1065" y="466"/>
                    </a:cubicBezTo>
                    <a:cubicBezTo>
                      <a:pt x="1255" y="359"/>
                      <a:pt x="1170" y="83"/>
                      <a:pt x="979" y="41"/>
                    </a:cubicBezTo>
                    <a:cubicBezTo>
                      <a:pt x="830" y="19"/>
                      <a:pt x="702" y="19"/>
                      <a:pt x="554" y="19"/>
                    </a:cubicBezTo>
                    <a:cubicBezTo>
                      <a:pt x="477" y="10"/>
                      <a:pt x="410" y="0"/>
                      <a:pt x="344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27" name="Google Shape;427;p36"/>
              <p:cNvSpPr/>
              <p:nvPr/>
            </p:nvSpPr>
            <p:spPr>
              <a:xfrm>
                <a:off x="6088300" y="2429375"/>
                <a:ext cx="23800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63" extrusionOk="0">
                    <a:moveTo>
                      <a:pt x="258" y="1"/>
                    </a:moveTo>
                    <a:cubicBezTo>
                      <a:pt x="129" y="1"/>
                      <a:pt x="1" y="106"/>
                      <a:pt x="15" y="243"/>
                    </a:cubicBezTo>
                    <a:cubicBezTo>
                      <a:pt x="38" y="456"/>
                      <a:pt x="123" y="606"/>
                      <a:pt x="271" y="754"/>
                    </a:cubicBezTo>
                    <a:cubicBezTo>
                      <a:pt x="393" y="858"/>
                      <a:pt x="530" y="963"/>
                      <a:pt x="692" y="963"/>
                    </a:cubicBezTo>
                    <a:cubicBezTo>
                      <a:pt x="728" y="963"/>
                      <a:pt x="765" y="957"/>
                      <a:pt x="804" y="946"/>
                    </a:cubicBezTo>
                    <a:cubicBezTo>
                      <a:pt x="889" y="924"/>
                      <a:pt x="952" y="818"/>
                      <a:pt x="952" y="711"/>
                    </a:cubicBezTo>
                    <a:cubicBezTo>
                      <a:pt x="909" y="563"/>
                      <a:pt x="804" y="478"/>
                      <a:pt x="696" y="350"/>
                    </a:cubicBezTo>
                    <a:cubicBezTo>
                      <a:pt x="591" y="243"/>
                      <a:pt x="506" y="137"/>
                      <a:pt x="399" y="52"/>
                    </a:cubicBezTo>
                    <a:cubicBezTo>
                      <a:pt x="357" y="17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28" name="Google Shape;428;p36"/>
              <p:cNvSpPr/>
              <p:nvPr/>
            </p:nvSpPr>
            <p:spPr>
              <a:xfrm>
                <a:off x="6018450" y="2418600"/>
                <a:ext cx="58025" cy="89200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3568" extrusionOk="0">
                    <a:moveTo>
                      <a:pt x="2281" y="1"/>
                    </a:moveTo>
                    <a:cubicBezTo>
                      <a:pt x="2268" y="1"/>
                      <a:pt x="2256" y="6"/>
                      <a:pt x="2256" y="15"/>
                    </a:cubicBezTo>
                    <a:cubicBezTo>
                      <a:pt x="1853" y="972"/>
                      <a:pt x="1640" y="1973"/>
                      <a:pt x="1257" y="2930"/>
                    </a:cubicBezTo>
                    <a:cubicBezTo>
                      <a:pt x="1150" y="2824"/>
                      <a:pt x="959" y="2632"/>
                      <a:pt x="852" y="2589"/>
                    </a:cubicBezTo>
                    <a:cubicBezTo>
                      <a:pt x="809" y="2589"/>
                      <a:pt x="619" y="3270"/>
                      <a:pt x="554" y="3377"/>
                    </a:cubicBezTo>
                    <a:cubicBezTo>
                      <a:pt x="534" y="3355"/>
                      <a:pt x="491" y="3355"/>
                      <a:pt x="469" y="3335"/>
                    </a:cubicBezTo>
                    <a:cubicBezTo>
                      <a:pt x="321" y="3270"/>
                      <a:pt x="171" y="3227"/>
                      <a:pt x="1" y="3207"/>
                    </a:cubicBezTo>
                    <a:lnTo>
                      <a:pt x="1" y="3207"/>
                    </a:lnTo>
                    <a:cubicBezTo>
                      <a:pt x="128" y="3355"/>
                      <a:pt x="299" y="3462"/>
                      <a:pt x="511" y="3525"/>
                    </a:cubicBezTo>
                    <a:cubicBezTo>
                      <a:pt x="554" y="3547"/>
                      <a:pt x="597" y="3568"/>
                      <a:pt x="619" y="3568"/>
                    </a:cubicBezTo>
                    <a:lnTo>
                      <a:pt x="639" y="3568"/>
                    </a:lnTo>
                    <a:cubicBezTo>
                      <a:pt x="639" y="3568"/>
                      <a:pt x="639" y="3547"/>
                      <a:pt x="661" y="3547"/>
                    </a:cubicBezTo>
                    <a:cubicBezTo>
                      <a:pt x="661" y="3547"/>
                      <a:pt x="661" y="3525"/>
                      <a:pt x="682" y="3505"/>
                    </a:cubicBezTo>
                    <a:cubicBezTo>
                      <a:pt x="789" y="3270"/>
                      <a:pt x="917" y="2887"/>
                      <a:pt x="917" y="2887"/>
                    </a:cubicBezTo>
                    <a:cubicBezTo>
                      <a:pt x="971" y="2960"/>
                      <a:pt x="1230" y="3253"/>
                      <a:pt x="1328" y="3253"/>
                    </a:cubicBezTo>
                    <a:cubicBezTo>
                      <a:pt x="1345" y="3253"/>
                      <a:pt x="1357" y="3245"/>
                      <a:pt x="1363" y="3227"/>
                    </a:cubicBezTo>
                    <a:cubicBezTo>
                      <a:pt x="1746" y="2228"/>
                      <a:pt x="2151" y="1100"/>
                      <a:pt x="2321" y="36"/>
                    </a:cubicBezTo>
                    <a:cubicBezTo>
                      <a:pt x="2321" y="11"/>
                      <a:pt x="2299" y="1"/>
                      <a:pt x="2281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29" name="Google Shape;429;p36"/>
              <p:cNvSpPr/>
              <p:nvPr/>
            </p:nvSpPr>
            <p:spPr>
              <a:xfrm>
                <a:off x="5992075" y="2498375"/>
                <a:ext cx="43425" cy="9850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394" extrusionOk="0">
                    <a:moveTo>
                      <a:pt x="818" y="1"/>
                    </a:moveTo>
                    <a:cubicBezTo>
                      <a:pt x="551" y="1"/>
                      <a:pt x="281" y="60"/>
                      <a:pt x="34" y="207"/>
                    </a:cubicBezTo>
                    <a:cubicBezTo>
                      <a:pt x="0" y="207"/>
                      <a:pt x="21" y="234"/>
                      <a:pt x="42" y="234"/>
                    </a:cubicBezTo>
                    <a:cubicBezTo>
                      <a:pt x="47" y="234"/>
                      <a:pt x="52" y="233"/>
                      <a:pt x="56" y="229"/>
                    </a:cubicBezTo>
                    <a:cubicBezTo>
                      <a:pt x="299" y="187"/>
                      <a:pt x="512" y="161"/>
                      <a:pt x="712" y="161"/>
                    </a:cubicBezTo>
                    <a:cubicBezTo>
                      <a:pt x="1021" y="161"/>
                      <a:pt x="1299" y="222"/>
                      <a:pt x="1609" y="377"/>
                    </a:cubicBezTo>
                    <a:cubicBezTo>
                      <a:pt x="1620" y="388"/>
                      <a:pt x="1631" y="393"/>
                      <a:pt x="1641" y="393"/>
                    </a:cubicBezTo>
                    <a:cubicBezTo>
                      <a:pt x="1652" y="393"/>
                      <a:pt x="1663" y="388"/>
                      <a:pt x="1674" y="377"/>
                    </a:cubicBezTo>
                    <a:lnTo>
                      <a:pt x="1694" y="377"/>
                    </a:lnTo>
                    <a:cubicBezTo>
                      <a:pt x="1694" y="377"/>
                      <a:pt x="1694" y="356"/>
                      <a:pt x="1716" y="356"/>
                    </a:cubicBezTo>
                    <a:cubicBezTo>
                      <a:pt x="1716" y="356"/>
                      <a:pt x="1716" y="334"/>
                      <a:pt x="1737" y="314"/>
                    </a:cubicBezTo>
                    <a:cubicBezTo>
                      <a:pt x="1737" y="271"/>
                      <a:pt x="1737" y="229"/>
                      <a:pt x="1694" y="207"/>
                    </a:cubicBezTo>
                    <a:cubicBezTo>
                      <a:pt x="1652" y="207"/>
                      <a:pt x="1631" y="186"/>
                      <a:pt x="1609" y="186"/>
                    </a:cubicBezTo>
                    <a:cubicBezTo>
                      <a:pt x="1589" y="164"/>
                      <a:pt x="1546" y="164"/>
                      <a:pt x="1524" y="144"/>
                    </a:cubicBezTo>
                    <a:cubicBezTo>
                      <a:pt x="1376" y="79"/>
                      <a:pt x="1226" y="36"/>
                      <a:pt x="1056" y="16"/>
                    </a:cubicBezTo>
                    <a:cubicBezTo>
                      <a:pt x="977" y="6"/>
                      <a:pt x="898" y="1"/>
                      <a:pt x="818" y="1"/>
                    </a:cubicBezTo>
                    <a:close/>
                  </a:path>
                </a:pathLst>
              </a:custGeom>
              <a:solidFill>
                <a:srgbClr val="CFA8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30" name="Google Shape;430;p36"/>
              <p:cNvSpPr/>
              <p:nvPr/>
            </p:nvSpPr>
            <p:spPr>
              <a:xfrm>
                <a:off x="5987600" y="2497150"/>
                <a:ext cx="46850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917" extrusionOk="0">
                    <a:moveTo>
                      <a:pt x="1172" y="0"/>
                    </a:moveTo>
                    <a:cubicBezTo>
                      <a:pt x="937" y="0"/>
                      <a:pt x="704" y="43"/>
                      <a:pt x="511" y="108"/>
                    </a:cubicBezTo>
                    <a:cubicBezTo>
                      <a:pt x="298" y="171"/>
                      <a:pt x="128" y="278"/>
                      <a:pt x="108" y="341"/>
                    </a:cubicBezTo>
                    <a:cubicBezTo>
                      <a:pt x="1" y="576"/>
                      <a:pt x="979" y="596"/>
                      <a:pt x="1129" y="661"/>
                    </a:cubicBezTo>
                    <a:cubicBezTo>
                      <a:pt x="1214" y="724"/>
                      <a:pt x="1342" y="809"/>
                      <a:pt x="1447" y="851"/>
                    </a:cubicBezTo>
                    <a:cubicBezTo>
                      <a:pt x="1512" y="894"/>
                      <a:pt x="1555" y="916"/>
                      <a:pt x="1597" y="916"/>
                    </a:cubicBezTo>
                    <a:cubicBezTo>
                      <a:pt x="1725" y="916"/>
                      <a:pt x="1873" y="576"/>
                      <a:pt x="1831" y="363"/>
                    </a:cubicBezTo>
                    <a:cubicBezTo>
                      <a:pt x="1831" y="278"/>
                      <a:pt x="1725" y="43"/>
                      <a:pt x="1172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31" name="Google Shape;431;p36"/>
              <p:cNvSpPr/>
              <p:nvPr/>
            </p:nvSpPr>
            <p:spPr>
              <a:xfrm>
                <a:off x="5987600" y="2499600"/>
                <a:ext cx="3887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754" extrusionOk="0">
                    <a:moveTo>
                      <a:pt x="619" y="1"/>
                    </a:moveTo>
                    <a:cubicBezTo>
                      <a:pt x="582" y="1"/>
                      <a:pt x="546" y="4"/>
                      <a:pt x="511" y="10"/>
                    </a:cubicBezTo>
                    <a:cubicBezTo>
                      <a:pt x="298" y="73"/>
                      <a:pt x="128" y="180"/>
                      <a:pt x="108" y="243"/>
                    </a:cubicBezTo>
                    <a:cubicBezTo>
                      <a:pt x="1" y="478"/>
                      <a:pt x="979" y="498"/>
                      <a:pt x="1129" y="563"/>
                    </a:cubicBezTo>
                    <a:cubicBezTo>
                      <a:pt x="1214" y="626"/>
                      <a:pt x="1342" y="711"/>
                      <a:pt x="1447" y="753"/>
                    </a:cubicBezTo>
                    <a:cubicBezTo>
                      <a:pt x="1470" y="753"/>
                      <a:pt x="1470" y="733"/>
                      <a:pt x="1470" y="733"/>
                    </a:cubicBezTo>
                    <a:cubicBezTo>
                      <a:pt x="1555" y="498"/>
                      <a:pt x="1320" y="180"/>
                      <a:pt x="937" y="52"/>
                    </a:cubicBezTo>
                    <a:cubicBezTo>
                      <a:pt x="829" y="21"/>
                      <a:pt x="720" y="1"/>
                      <a:pt x="619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32" name="Google Shape;432;p36"/>
              <p:cNvSpPr/>
              <p:nvPr/>
            </p:nvSpPr>
            <p:spPr>
              <a:xfrm>
                <a:off x="5888150" y="2241225"/>
                <a:ext cx="309450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12378" h="6906" extrusionOk="0">
                    <a:moveTo>
                      <a:pt x="4971" y="1"/>
                    </a:moveTo>
                    <a:cubicBezTo>
                      <a:pt x="4333" y="1"/>
                      <a:pt x="3687" y="192"/>
                      <a:pt x="3127" y="727"/>
                    </a:cubicBezTo>
                    <a:cubicBezTo>
                      <a:pt x="3127" y="727"/>
                      <a:pt x="2875" y="637"/>
                      <a:pt x="2522" y="637"/>
                    </a:cubicBezTo>
                    <a:cubicBezTo>
                      <a:pt x="2000" y="637"/>
                      <a:pt x="1257" y="834"/>
                      <a:pt x="787" y="1811"/>
                    </a:cubicBezTo>
                    <a:cubicBezTo>
                      <a:pt x="0" y="3450"/>
                      <a:pt x="191" y="6620"/>
                      <a:pt x="894" y="6875"/>
                    </a:cubicBezTo>
                    <a:cubicBezTo>
                      <a:pt x="956" y="6896"/>
                      <a:pt x="1018" y="6906"/>
                      <a:pt x="1079" y="6906"/>
                    </a:cubicBezTo>
                    <a:cubicBezTo>
                      <a:pt x="1955" y="6906"/>
                      <a:pt x="2681" y="4897"/>
                      <a:pt x="2681" y="4897"/>
                    </a:cubicBezTo>
                    <a:cubicBezTo>
                      <a:pt x="2681" y="4897"/>
                      <a:pt x="2800" y="4922"/>
                      <a:pt x="3003" y="4922"/>
                    </a:cubicBezTo>
                    <a:cubicBezTo>
                      <a:pt x="3525" y="4922"/>
                      <a:pt x="4608" y="4757"/>
                      <a:pt x="5681" y="3578"/>
                    </a:cubicBezTo>
                    <a:cubicBezTo>
                      <a:pt x="5681" y="3578"/>
                      <a:pt x="7022" y="5450"/>
                      <a:pt x="8660" y="5811"/>
                    </a:cubicBezTo>
                    <a:cubicBezTo>
                      <a:pt x="8858" y="5853"/>
                      <a:pt x="9048" y="5872"/>
                      <a:pt x="9229" y="5872"/>
                    </a:cubicBezTo>
                    <a:cubicBezTo>
                      <a:pt x="11390" y="5872"/>
                      <a:pt x="12378" y="3139"/>
                      <a:pt x="11789" y="2237"/>
                    </a:cubicBezTo>
                    <a:cubicBezTo>
                      <a:pt x="11207" y="1310"/>
                      <a:pt x="9825" y="1148"/>
                      <a:pt x="8929" y="1148"/>
                    </a:cubicBezTo>
                    <a:cubicBezTo>
                      <a:pt x="8447" y="1148"/>
                      <a:pt x="8107" y="1195"/>
                      <a:pt x="8107" y="1195"/>
                    </a:cubicBezTo>
                    <a:cubicBezTo>
                      <a:pt x="8107" y="1195"/>
                      <a:pt x="6565" y="1"/>
                      <a:pt x="4971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33" name="Google Shape;433;p36"/>
              <p:cNvSpPr/>
              <p:nvPr/>
            </p:nvSpPr>
            <p:spPr>
              <a:xfrm>
                <a:off x="5864175" y="2363650"/>
                <a:ext cx="56975" cy="88175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3527" extrusionOk="0">
                    <a:moveTo>
                      <a:pt x="1235" y="0"/>
                    </a:moveTo>
                    <a:cubicBezTo>
                      <a:pt x="406" y="0"/>
                      <a:pt x="1" y="2469"/>
                      <a:pt x="597" y="3170"/>
                    </a:cubicBezTo>
                    <a:cubicBezTo>
                      <a:pt x="828" y="3443"/>
                      <a:pt x="1069" y="3527"/>
                      <a:pt x="1278" y="3527"/>
                    </a:cubicBezTo>
                    <a:cubicBezTo>
                      <a:pt x="1606" y="3527"/>
                      <a:pt x="1853" y="3320"/>
                      <a:pt x="1853" y="3320"/>
                    </a:cubicBezTo>
                    <a:lnTo>
                      <a:pt x="2279" y="1978"/>
                    </a:lnTo>
                    <a:cubicBezTo>
                      <a:pt x="2279" y="1978"/>
                      <a:pt x="2066" y="21"/>
                      <a:pt x="1235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34" name="Google Shape;434;p36"/>
              <p:cNvSpPr/>
              <p:nvPr/>
            </p:nvSpPr>
            <p:spPr>
              <a:xfrm>
                <a:off x="5885475" y="2381475"/>
                <a:ext cx="2447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433" extrusionOk="0">
                    <a:moveTo>
                      <a:pt x="273" y="1"/>
                    </a:moveTo>
                    <a:lnTo>
                      <a:pt x="273" y="1"/>
                    </a:lnTo>
                    <a:cubicBezTo>
                      <a:pt x="268" y="1"/>
                      <a:pt x="263" y="11"/>
                      <a:pt x="278" y="11"/>
                    </a:cubicBezTo>
                    <a:cubicBezTo>
                      <a:pt x="278" y="3"/>
                      <a:pt x="275" y="1"/>
                      <a:pt x="273" y="1"/>
                    </a:cubicBezTo>
                    <a:close/>
                    <a:moveTo>
                      <a:pt x="278" y="11"/>
                    </a:moveTo>
                    <a:cubicBezTo>
                      <a:pt x="681" y="521"/>
                      <a:pt x="681" y="1180"/>
                      <a:pt x="596" y="1798"/>
                    </a:cubicBezTo>
                    <a:cubicBezTo>
                      <a:pt x="557" y="1526"/>
                      <a:pt x="411" y="1325"/>
                      <a:pt x="111" y="1325"/>
                    </a:cubicBezTo>
                    <a:cubicBezTo>
                      <a:pt x="83" y="1325"/>
                      <a:pt x="53" y="1326"/>
                      <a:pt x="22" y="1330"/>
                    </a:cubicBezTo>
                    <a:cubicBezTo>
                      <a:pt x="0" y="1330"/>
                      <a:pt x="0" y="1350"/>
                      <a:pt x="22" y="1350"/>
                    </a:cubicBezTo>
                    <a:cubicBezTo>
                      <a:pt x="278" y="1436"/>
                      <a:pt x="405" y="1563"/>
                      <a:pt x="448" y="1819"/>
                    </a:cubicBezTo>
                    <a:cubicBezTo>
                      <a:pt x="490" y="1989"/>
                      <a:pt x="468" y="2181"/>
                      <a:pt x="468" y="2372"/>
                    </a:cubicBezTo>
                    <a:cubicBezTo>
                      <a:pt x="468" y="2409"/>
                      <a:pt x="497" y="2432"/>
                      <a:pt x="525" y="2432"/>
                    </a:cubicBezTo>
                    <a:cubicBezTo>
                      <a:pt x="546" y="2432"/>
                      <a:pt x="566" y="2420"/>
                      <a:pt x="575" y="2394"/>
                    </a:cubicBezTo>
                    <a:lnTo>
                      <a:pt x="575" y="2372"/>
                    </a:lnTo>
                    <a:cubicBezTo>
                      <a:pt x="958" y="1713"/>
                      <a:pt x="979" y="479"/>
                      <a:pt x="278" y="1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35" name="Google Shape;435;p36"/>
              <p:cNvSpPr/>
              <p:nvPr/>
            </p:nvSpPr>
            <p:spPr>
              <a:xfrm>
                <a:off x="4988575" y="2798225"/>
                <a:ext cx="2100225" cy="990550"/>
              </a:xfrm>
              <a:custGeom>
                <a:avLst/>
                <a:gdLst/>
                <a:ahLst/>
                <a:cxnLst/>
                <a:rect l="l" t="t" r="r" b="b"/>
                <a:pathLst>
                  <a:path w="84009" h="39622" extrusionOk="0">
                    <a:moveTo>
                      <a:pt x="766" y="1"/>
                    </a:moveTo>
                    <a:lnTo>
                      <a:pt x="766" y="1"/>
                    </a:lnTo>
                    <a:cubicBezTo>
                      <a:pt x="0" y="1470"/>
                      <a:pt x="8406" y="25302"/>
                      <a:pt x="9725" y="26791"/>
                    </a:cubicBezTo>
                    <a:cubicBezTo>
                      <a:pt x="9746" y="26812"/>
                      <a:pt x="9788" y="26854"/>
                      <a:pt x="9853" y="26897"/>
                    </a:cubicBezTo>
                    <a:cubicBezTo>
                      <a:pt x="11320" y="28153"/>
                      <a:pt x="20811" y="33323"/>
                      <a:pt x="27067" y="36685"/>
                    </a:cubicBezTo>
                    <a:cubicBezTo>
                      <a:pt x="27089" y="36685"/>
                      <a:pt x="27109" y="36707"/>
                      <a:pt x="27109" y="36707"/>
                    </a:cubicBezTo>
                    <a:lnTo>
                      <a:pt x="27152" y="36707"/>
                    </a:lnTo>
                    <a:cubicBezTo>
                      <a:pt x="30301" y="38409"/>
                      <a:pt x="32621" y="39622"/>
                      <a:pt x="32621" y="39622"/>
                    </a:cubicBezTo>
                    <a:lnTo>
                      <a:pt x="69135" y="39622"/>
                    </a:lnTo>
                    <a:cubicBezTo>
                      <a:pt x="69135" y="39622"/>
                      <a:pt x="84008" y="30749"/>
                      <a:pt x="83157" y="29195"/>
                    </a:cubicBezTo>
                    <a:lnTo>
                      <a:pt x="83157" y="29195"/>
                    </a:lnTo>
                    <a:cubicBezTo>
                      <a:pt x="83133" y="29199"/>
                      <a:pt x="83094" y="29201"/>
                      <a:pt x="83041" y="29201"/>
                    </a:cubicBezTo>
                    <a:cubicBezTo>
                      <a:pt x="80425" y="29201"/>
                      <a:pt x="43050" y="24185"/>
                      <a:pt x="38983" y="22663"/>
                    </a:cubicBezTo>
                    <a:cubicBezTo>
                      <a:pt x="34812" y="21109"/>
                      <a:pt x="1384" y="449"/>
                      <a:pt x="766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36" name="Google Shape;436;p36"/>
              <p:cNvSpPr/>
              <p:nvPr/>
            </p:nvSpPr>
            <p:spPr>
              <a:xfrm>
                <a:off x="6302025" y="2645250"/>
                <a:ext cx="129825" cy="120350"/>
              </a:xfrm>
              <a:custGeom>
                <a:avLst/>
                <a:gdLst/>
                <a:ahLst/>
                <a:cxnLst/>
                <a:rect l="l" t="t" r="r" b="b"/>
                <a:pathLst>
                  <a:path w="5193" h="4814" extrusionOk="0">
                    <a:moveTo>
                      <a:pt x="3335" y="0"/>
                    </a:moveTo>
                    <a:cubicBezTo>
                      <a:pt x="3300" y="0"/>
                      <a:pt x="3266" y="5"/>
                      <a:pt x="3234" y="14"/>
                    </a:cubicBezTo>
                    <a:cubicBezTo>
                      <a:pt x="2702" y="162"/>
                      <a:pt x="148" y="2077"/>
                      <a:pt x="106" y="2567"/>
                    </a:cubicBezTo>
                    <a:cubicBezTo>
                      <a:pt x="99" y="2653"/>
                      <a:pt x="152" y="2689"/>
                      <a:pt x="247" y="2689"/>
                    </a:cubicBezTo>
                    <a:cubicBezTo>
                      <a:pt x="782" y="2689"/>
                      <a:pt x="2657" y="1524"/>
                      <a:pt x="2701" y="1524"/>
                    </a:cubicBezTo>
                    <a:cubicBezTo>
                      <a:pt x="2701" y="1524"/>
                      <a:pt x="2701" y="1524"/>
                      <a:pt x="2702" y="1524"/>
                    </a:cubicBezTo>
                    <a:cubicBezTo>
                      <a:pt x="2744" y="1566"/>
                      <a:pt x="0" y="2865"/>
                      <a:pt x="85" y="3439"/>
                    </a:cubicBezTo>
                    <a:cubicBezTo>
                      <a:pt x="94" y="3507"/>
                      <a:pt x="154" y="3536"/>
                      <a:pt x="253" y="3536"/>
                    </a:cubicBezTo>
                    <a:cubicBezTo>
                      <a:pt x="649" y="3536"/>
                      <a:pt x="1660" y="3061"/>
                      <a:pt x="2376" y="2698"/>
                    </a:cubicBezTo>
                    <a:lnTo>
                      <a:pt x="2376" y="2698"/>
                    </a:lnTo>
                    <a:cubicBezTo>
                      <a:pt x="1518" y="3165"/>
                      <a:pt x="262" y="3903"/>
                      <a:pt x="318" y="4184"/>
                    </a:cubicBezTo>
                    <a:cubicBezTo>
                      <a:pt x="332" y="4261"/>
                      <a:pt x="417" y="4293"/>
                      <a:pt x="550" y="4293"/>
                    </a:cubicBezTo>
                    <a:cubicBezTo>
                      <a:pt x="1256" y="4293"/>
                      <a:pt x="3321" y="3395"/>
                      <a:pt x="3381" y="3395"/>
                    </a:cubicBezTo>
                    <a:cubicBezTo>
                      <a:pt x="3382" y="3395"/>
                      <a:pt x="3383" y="3396"/>
                      <a:pt x="3383" y="3396"/>
                    </a:cubicBezTo>
                    <a:cubicBezTo>
                      <a:pt x="3383" y="3396"/>
                      <a:pt x="1212" y="4270"/>
                      <a:pt x="1192" y="4695"/>
                    </a:cubicBezTo>
                    <a:cubicBezTo>
                      <a:pt x="1182" y="4780"/>
                      <a:pt x="1273" y="4813"/>
                      <a:pt x="1427" y="4813"/>
                    </a:cubicBezTo>
                    <a:cubicBezTo>
                      <a:pt x="1970" y="4813"/>
                      <a:pt x="3309" y="4394"/>
                      <a:pt x="3873" y="4312"/>
                    </a:cubicBezTo>
                    <a:cubicBezTo>
                      <a:pt x="4596" y="4205"/>
                      <a:pt x="5170" y="2715"/>
                      <a:pt x="5192" y="2205"/>
                    </a:cubicBezTo>
                    <a:cubicBezTo>
                      <a:pt x="5192" y="1719"/>
                      <a:pt x="4016" y="0"/>
                      <a:pt x="3335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37" name="Google Shape;437;p36"/>
              <p:cNvSpPr/>
              <p:nvPr/>
            </p:nvSpPr>
            <p:spPr>
              <a:xfrm>
                <a:off x="6793550" y="2776450"/>
                <a:ext cx="367600" cy="285675"/>
              </a:xfrm>
              <a:custGeom>
                <a:avLst/>
                <a:gdLst/>
                <a:ahLst/>
                <a:cxnLst/>
                <a:rect l="l" t="t" r="r" b="b"/>
                <a:pathLst>
                  <a:path w="14704" h="11427" extrusionOk="0">
                    <a:moveTo>
                      <a:pt x="7341" y="0"/>
                    </a:moveTo>
                    <a:cubicBezTo>
                      <a:pt x="1" y="0"/>
                      <a:pt x="1" y="11426"/>
                      <a:pt x="7341" y="11426"/>
                    </a:cubicBezTo>
                    <a:cubicBezTo>
                      <a:pt x="14703" y="11426"/>
                      <a:pt x="14703" y="0"/>
                      <a:pt x="7341" y="0"/>
                    </a:cubicBezTo>
                    <a:close/>
                  </a:path>
                </a:pathLst>
              </a:custGeom>
              <a:solidFill>
                <a:srgbClr val="FFC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38" name="Google Shape;438;p36"/>
              <p:cNvSpPr/>
              <p:nvPr/>
            </p:nvSpPr>
            <p:spPr>
              <a:xfrm>
                <a:off x="6928675" y="2827525"/>
                <a:ext cx="97350" cy="183525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7341" extrusionOk="0">
                    <a:moveTo>
                      <a:pt x="1723" y="1319"/>
                    </a:moveTo>
                    <a:lnTo>
                      <a:pt x="1723" y="3255"/>
                    </a:lnTo>
                    <a:cubicBezTo>
                      <a:pt x="1192" y="3085"/>
                      <a:pt x="766" y="2872"/>
                      <a:pt x="766" y="2276"/>
                    </a:cubicBezTo>
                    <a:cubicBezTo>
                      <a:pt x="766" y="1680"/>
                      <a:pt x="1170" y="1382"/>
                      <a:pt x="1723" y="1319"/>
                    </a:cubicBezTo>
                    <a:close/>
                    <a:moveTo>
                      <a:pt x="2171" y="4063"/>
                    </a:moveTo>
                    <a:cubicBezTo>
                      <a:pt x="2702" y="4213"/>
                      <a:pt x="3127" y="4446"/>
                      <a:pt x="3127" y="5042"/>
                    </a:cubicBezTo>
                    <a:cubicBezTo>
                      <a:pt x="3127" y="5553"/>
                      <a:pt x="2787" y="5958"/>
                      <a:pt x="2171" y="6043"/>
                    </a:cubicBezTo>
                    <a:lnTo>
                      <a:pt x="2171" y="4063"/>
                    </a:lnTo>
                    <a:close/>
                    <a:moveTo>
                      <a:pt x="1723" y="0"/>
                    </a:moveTo>
                    <a:lnTo>
                      <a:pt x="1723" y="701"/>
                    </a:lnTo>
                    <a:cubicBezTo>
                      <a:pt x="681" y="766"/>
                      <a:pt x="0" y="1404"/>
                      <a:pt x="0" y="2319"/>
                    </a:cubicBezTo>
                    <a:cubicBezTo>
                      <a:pt x="0" y="3468"/>
                      <a:pt x="894" y="3723"/>
                      <a:pt x="1723" y="3936"/>
                    </a:cubicBezTo>
                    <a:lnTo>
                      <a:pt x="1723" y="6021"/>
                    </a:lnTo>
                    <a:cubicBezTo>
                      <a:pt x="1127" y="5936"/>
                      <a:pt x="851" y="5533"/>
                      <a:pt x="809" y="5085"/>
                    </a:cubicBezTo>
                    <a:lnTo>
                      <a:pt x="0" y="5085"/>
                    </a:lnTo>
                    <a:cubicBezTo>
                      <a:pt x="21" y="5979"/>
                      <a:pt x="724" y="6554"/>
                      <a:pt x="1723" y="6659"/>
                    </a:cubicBezTo>
                    <a:lnTo>
                      <a:pt x="1723" y="7340"/>
                    </a:lnTo>
                    <a:lnTo>
                      <a:pt x="2171" y="7340"/>
                    </a:lnTo>
                    <a:lnTo>
                      <a:pt x="2171" y="6659"/>
                    </a:lnTo>
                    <a:cubicBezTo>
                      <a:pt x="3320" y="6574"/>
                      <a:pt x="3893" y="5788"/>
                      <a:pt x="3893" y="5000"/>
                    </a:cubicBezTo>
                    <a:cubicBezTo>
                      <a:pt x="3893" y="3851"/>
                      <a:pt x="3000" y="3595"/>
                      <a:pt x="2171" y="3383"/>
                    </a:cubicBezTo>
                    <a:lnTo>
                      <a:pt x="2171" y="1340"/>
                    </a:lnTo>
                    <a:cubicBezTo>
                      <a:pt x="2681" y="1447"/>
                      <a:pt x="2957" y="1830"/>
                      <a:pt x="3022" y="2191"/>
                    </a:cubicBezTo>
                    <a:lnTo>
                      <a:pt x="3830" y="2191"/>
                    </a:lnTo>
                    <a:cubicBezTo>
                      <a:pt x="3745" y="1340"/>
                      <a:pt x="3127" y="787"/>
                      <a:pt x="2171" y="701"/>
                    </a:cubicBezTo>
                    <a:lnTo>
                      <a:pt x="2171" y="0"/>
                    </a:ln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39" name="Google Shape;439;p36"/>
              <p:cNvSpPr/>
              <p:nvPr/>
            </p:nvSpPr>
            <p:spPr>
              <a:xfrm>
                <a:off x="4794950" y="2188925"/>
                <a:ext cx="411825" cy="287575"/>
              </a:xfrm>
              <a:custGeom>
                <a:avLst/>
                <a:gdLst/>
                <a:ahLst/>
                <a:cxnLst/>
                <a:rect l="l" t="t" r="r" b="b"/>
                <a:pathLst>
                  <a:path w="16473" h="11503" extrusionOk="0">
                    <a:moveTo>
                      <a:pt x="8219" y="1"/>
                    </a:moveTo>
                    <a:cubicBezTo>
                      <a:pt x="3056" y="1"/>
                      <a:pt x="1" y="8012"/>
                      <a:pt x="5682" y="10862"/>
                    </a:cubicBezTo>
                    <a:cubicBezTo>
                      <a:pt x="6573" y="11306"/>
                      <a:pt x="7437" y="11503"/>
                      <a:pt x="8249" y="11503"/>
                    </a:cubicBezTo>
                    <a:cubicBezTo>
                      <a:pt x="13426" y="11503"/>
                      <a:pt x="16472" y="3499"/>
                      <a:pt x="10789" y="648"/>
                    </a:cubicBezTo>
                    <a:cubicBezTo>
                      <a:pt x="9897" y="199"/>
                      <a:pt x="9032" y="1"/>
                      <a:pt x="8219" y="1"/>
                    </a:cubicBezTo>
                    <a:close/>
                  </a:path>
                </a:pathLst>
              </a:custGeom>
              <a:solidFill>
                <a:srgbClr val="FFC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40" name="Google Shape;440;p36"/>
              <p:cNvSpPr/>
              <p:nvPr/>
            </p:nvSpPr>
            <p:spPr>
              <a:xfrm>
                <a:off x="4932175" y="2248175"/>
                <a:ext cx="135150" cy="16920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6768" extrusionOk="0">
                    <a:moveTo>
                      <a:pt x="3106" y="1085"/>
                    </a:moveTo>
                    <a:cubicBezTo>
                      <a:pt x="3263" y="1085"/>
                      <a:pt x="3429" y="1122"/>
                      <a:pt x="3598" y="1193"/>
                    </a:cubicBezTo>
                    <a:lnTo>
                      <a:pt x="2724" y="2917"/>
                    </a:lnTo>
                    <a:cubicBezTo>
                      <a:pt x="2321" y="2534"/>
                      <a:pt x="2066" y="2129"/>
                      <a:pt x="2321" y="1598"/>
                    </a:cubicBezTo>
                    <a:cubicBezTo>
                      <a:pt x="2506" y="1241"/>
                      <a:pt x="2787" y="1085"/>
                      <a:pt x="3106" y="1085"/>
                    </a:cubicBezTo>
                    <a:close/>
                    <a:moveTo>
                      <a:pt x="2789" y="3831"/>
                    </a:moveTo>
                    <a:cubicBezTo>
                      <a:pt x="3193" y="4214"/>
                      <a:pt x="3470" y="4619"/>
                      <a:pt x="3193" y="5150"/>
                    </a:cubicBezTo>
                    <a:cubicBezTo>
                      <a:pt x="3036" y="5479"/>
                      <a:pt x="2731" y="5681"/>
                      <a:pt x="2345" y="5681"/>
                    </a:cubicBezTo>
                    <a:cubicBezTo>
                      <a:pt x="2205" y="5681"/>
                      <a:pt x="2054" y="5655"/>
                      <a:pt x="1895" y="5598"/>
                    </a:cubicBezTo>
                    <a:lnTo>
                      <a:pt x="2789" y="3831"/>
                    </a:lnTo>
                    <a:close/>
                    <a:moveTo>
                      <a:pt x="4193" y="1"/>
                    </a:moveTo>
                    <a:lnTo>
                      <a:pt x="3873" y="619"/>
                    </a:lnTo>
                    <a:cubicBezTo>
                      <a:pt x="3580" y="494"/>
                      <a:pt x="3292" y="434"/>
                      <a:pt x="3022" y="434"/>
                    </a:cubicBezTo>
                    <a:cubicBezTo>
                      <a:pt x="2414" y="434"/>
                      <a:pt x="1899" y="740"/>
                      <a:pt x="1618" y="1300"/>
                    </a:cubicBezTo>
                    <a:cubicBezTo>
                      <a:pt x="1087" y="2321"/>
                      <a:pt x="1788" y="2937"/>
                      <a:pt x="2426" y="3513"/>
                    </a:cubicBezTo>
                    <a:lnTo>
                      <a:pt x="1490" y="5385"/>
                    </a:lnTo>
                    <a:cubicBezTo>
                      <a:pt x="1002" y="5045"/>
                      <a:pt x="937" y="4555"/>
                      <a:pt x="1107" y="4151"/>
                    </a:cubicBezTo>
                    <a:lnTo>
                      <a:pt x="384" y="3768"/>
                    </a:lnTo>
                    <a:lnTo>
                      <a:pt x="384" y="3768"/>
                    </a:lnTo>
                    <a:cubicBezTo>
                      <a:pt x="1" y="4577"/>
                      <a:pt x="363" y="5428"/>
                      <a:pt x="1214" y="5959"/>
                    </a:cubicBezTo>
                    <a:lnTo>
                      <a:pt x="917" y="6555"/>
                    </a:lnTo>
                    <a:lnTo>
                      <a:pt x="1320" y="6768"/>
                    </a:lnTo>
                    <a:lnTo>
                      <a:pt x="1618" y="6151"/>
                    </a:lnTo>
                    <a:cubicBezTo>
                      <a:pt x="1913" y="6275"/>
                      <a:pt x="2193" y="6330"/>
                      <a:pt x="2452" y="6330"/>
                    </a:cubicBezTo>
                    <a:cubicBezTo>
                      <a:pt x="3125" y="6330"/>
                      <a:pt x="3650" y="5956"/>
                      <a:pt x="3896" y="5448"/>
                    </a:cubicBezTo>
                    <a:cubicBezTo>
                      <a:pt x="4427" y="4406"/>
                      <a:pt x="3725" y="3789"/>
                      <a:pt x="3087" y="3235"/>
                    </a:cubicBezTo>
                    <a:lnTo>
                      <a:pt x="4001" y="1405"/>
                    </a:lnTo>
                    <a:cubicBezTo>
                      <a:pt x="4406" y="1725"/>
                      <a:pt x="4491" y="2193"/>
                      <a:pt x="4364" y="2534"/>
                    </a:cubicBezTo>
                    <a:lnTo>
                      <a:pt x="5087" y="2895"/>
                    </a:lnTo>
                    <a:cubicBezTo>
                      <a:pt x="5405" y="2108"/>
                      <a:pt x="5108" y="1342"/>
                      <a:pt x="4279" y="832"/>
                    </a:cubicBezTo>
                    <a:lnTo>
                      <a:pt x="4597" y="214"/>
                    </a:lnTo>
                    <a:lnTo>
                      <a:pt x="4193" y="1"/>
                    </a:ln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41" name="Google Shape;441;p36"/>
              <p:cNvSpPr/>
              <p:nvPr/>
            </p:nvSpPr>
            <p:spPr>
              <a:xfrm>
                <a:off x="6123300" y="1769650"/>
                <a:ext cx="412250" cy="287400"/>
              </a:xfrm>
              <a:custGeom>
                <a:avLst/>
                <a:gdLst/>
                <a:ahLst/>
                <a:cxnLst/>
                <a:rect l="l" t="t" r="r" b="b"/>
                <a:pathLst>
                  <a:path w="16490" h="11496" extrusionOk="0">
                    <a:moveTo>
                      <a:pt x="8194" y="1"/>
                    </a:moveTo>
                    <a:cubicBezTo>
                      <a:pt x="7255" y="1"/>
                      <a:pt x="6259" y="269"/>
                      <a:pt x="5254" y="885"/>
                    </a:cubicBezTo>
                    <a:cubicBezTo>
                      <a:pt x="1" y="4120"/>
                      <a:pt x="3361" y="11496"/>
                      <a:pt x="8290" y="11496"/>
                    </a:cubicBezTo>
                    <a:cubicBezTo>
                      <a:pt x="9231" y="11496"/>
                      <a:pt x="10229" y="11227"/>
                      <a:pt x="11235" y="10610"/>
                    </a:cubicBezTo>
                    <a:cubicBezTo>
                      <a:pt x="16490" y="7393"/>
                      <a:pt x="13126" y="1"/>
                      <a:pt x="8194" y="1"/>
                    </a:cubicBezTo>
                    <a:close/>
                  </a:path>
                </a:pathLst>
              </a:custGeom>
              <a:solidFill>
                <a:srgbClr val="FFC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42" name="Google Shape;442;p36"/>
              <p:cNvSpPr/>
              <p:nvPr/>
            </p:nvSpPr>
            <p:spPr>
              <a:xfrm>
                <a:off x="6258400" y="1832750"/>
                <a:ext cx="140450" cy="161725"/>
              </a:xfrm>
              <a:custGeom>
                <a:avLst/>
                <a:gdLst/>
                <a:ahLst/>
                <a:cxnLst/>
                <a:rect l="l" t="t" r="r" b="b"/>
                <a:pathLst>
                  <a:path w="5618" h="6469" extrusionOk="0">
                    <a:moveTo>
                      <a:pt x="1425" y="1362"/>
                    </a:moveTo>
                    <a:lnTo>
                      <a:pt x="2426" y="3000"/>
                    </a:lnTo>
                    <a:cubicBezTo>
                      <a:pt x="2230" y="3055"/>
                      <a:pt x="2042" y="3092"/>
                      <a:pt x="1868" y="3092"/>
                    </a:cubicBezTo>
                    <a:cubicBezTo>
                      <a:pt x="1569" y="3092"/>
                      <a:pt x="1308" y="2982"/>
                      <a:pt x="1107" y="2659"/>
                    </a:cubicBezTo>
                    <a:cubicBezTo>
                      <a:pt x="787" y="2149"/>
                      <a:pt x="979" y="1703"/>
                      <a:pt x="1425" y="1362"/>
                    </a:cubicBezTo>
                    <a:close/>
                    <a:moveTo>
                      <a:pt x="3808" y="3355"/>
                    </a:moveTo>
                    <a:cubicBezTo>
                      <a:pt x="4112" y="3355"/>
                      <a:pt x="4373" y="3465"/>
                      <a:pt x="4574" y="3788"/>
                    </a:cubicBezTo>
                    <a:cubicBezTo>
                      <a:pt x="4830" y="4213"/>
                      <a:pt x="4767" y="4745"/>
                      <a:pt x="4276" y="5128"/>
                    </a:cubicBezTo>
                    <a:lnTo>
                      <a:pt x="3235" y="3447"/>
                    </a:lnTo>
                    <a:cubicBezTo>
                      <a:pt x="3438" y="3392"/>
                      <a:pt x="3631" y="3355"/>
                      <a:pt x="3808" y="3355"/>
                    </a:cubicBezTo>
                    <a:close/>
                    <a:moveTo>
                      <a:pt x="1107" y="0"/>
                    </a:moveTo>
                    <a:lnTo>
                      <a:pt x="724" y="233"/>
                    </a:lnTo>
                    <a:lnTo>
                      <a:pt x="1085" y="829"/>
                    </a:lnTo>
                    <a:cubicBezTo>
                      <a:pt x="233" y="1425"/>
                      <a:pt x="0" y="2341"/>
                      <a:pt x="468" y="3107"/>
                    </a:cubicBezTo>
                    <a:cubicBezTo>
                      <a:pt x="793" y="3641"/>
                      <a:pt x="1206" y="3807"/>
                      <a:pt x="1650" y="3807"/>
                    </a:cubicBezTo>
                    <a:cubicBezTo>
                      <a:pt x="2019" y="3807"/>
                      <a:pt x="2410" y="3691"/>
                      <a:pt x="2787" y="3575"/>
                    </a:cubicBezTo>
                    <a:lnTo>
                      <a:pt x="3873" y="5362"/>
                    </a:lnTo>
                    <a:cubicBezTo>
                      <a:pt x="3711" y="5431"/>
                      <a:pt x="3559" y="5461"/>
                      <a:pt x="3418" y="5461"/>
                    </a:cubicBezTo>
                    <a:cubicBezTo>
                      <a:pt x="3075" y="5461"/>
                      <a:pt x="2797" y="5284"/>
                      <a:pt x="2617" y="5042"/>
                    </a:cubicBezTo>
                    <a:lnTo>
                      <a:pt x="1915" y="5468"/>
                    </a:lnTo>
                    <a:cubicBezTo>
                      <a:pt x="2216" y="5928"/>
                      <a:pt x="2672" y="6152"/>
                      <a:pt x="3191" y="6152"/>
                    </a:cubicBezTo>
                    <a:cubicBezTo>
                      <a:pt x="3514" y="6152"/>
                      <a:pt x="3862" y="6065"/>
                      <a:pt x="4213" y="5894"/>
                    </a:cubicBezTo>
                    <a:lnTo>
                      <a:pt x="4574" y="6469"/>
                    </a:lnTo>
                    <a:lnTo>
                      <a:pt x="4957" y="6234"/>
                    </a:lnTo>
                    <a:lnTo>
                      <a:pt x="4596" y="5660"/>
                    </a:lnTo>
                    <a:cubicBezTo>
                      <a:pt x="5533" y="5000"/>
                      <a:pt x="5618" y="4021"/>
                      <a:pt x="5192" y="3340"/>
                    </a:cubicBezTo>
                    <a:cubicBezTo>
                      <a:pt x="4867" y="2807"/>
                      <a:pt x="4454" y="2640"/>
                      <a:pt x="4014" y="2640"/>
                    </a:cubicBezTo>
                    <a:cubicBezTo>
                      <a:pt x="3647" y="2640"/>
                      <a:pt x="3262" y="2756"/>
                      <a:pt x="2894" y="2872"/>
                    </a:cubicBezTo>
                    <a:lnTo>
                      <a:pt x="1808" y="1127"/>
                    </a:lnTo>
                    <a:cubicBezTo>
                      <a:pt x="1948" y="1081"/>
                      <a:pt x="2081" y="1060"/>
                      <a:pt x="2206" y="1060"/>
                    </a:cubicBezTo>
                    <a:cubicBezTo>
                      <a:pt x="2537" y="1060"/>
                      <a:pt x="2809" y="1209"/>
                      <a:pt x="2979" y="1425"/>
                    </a:cubicBezTo>
                    <a:lnTo>
                      <a:pt x="3660" y="1000"/>
                    </a:lnTo>
                    <a:cubicBezTo>
                      <a:pt x="3337" y="568"/>
                      <a:pt x="2894" y="342"/>
                      <a:pt x="2396" y="342"/>
                    </a:cubicBezTo>
                    <a:cubicBezTo>
                      <a:pt x="2108" y="342"/>
                      <a:pt x="1802" y="418"/>
                      <a:pt x="1490" y="574"/>
                    </a:cubicBez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43" name="Google Shape;443;p36"/>
              <p:cNvSpPr/>
              <p:nvPr/>
            </p:nvSpPr>
            <p:spPr>
              <a:xfrm>
                <a:off x="6427000" y="2557800"/>
                <a:ext cx="302750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6585" extrusionOk="0">
                    <a:moveTo>
                      <a:pt x="1022" y="0"/>
                    </a:moveTo>
                    <a:lnTo>
                      <a:pt x="406" y="1532"/>
                    </a:lnTo>
                    <a:cubicBezTo>
                      <a:pt x="1" y="2553"/>
                      <a:pt x="2171" y="4363"/>
                      <a:pt x="5235" y="5555"/>
                    </a:cubicBezTo>
                    <a:cubicBezTo>
                      <a:pt x="6949" y="6232"/>
                      <a:pt x="8582" y="6584"/>
                      <a:pt x="9761" y="6584"/>
                    </a:cubicBezTo>
                    <a:cubicBezTo>
                      <a:pt x="10689" y="6584"/>
                      <a:pt x="11335" y="6366"/>
                      <a:pt x="11513" y="5915"/>
                    </a:cubicBezTo>
                    <a:lnTo>
                      <a:pt x="12109" y="4383"/>
                    </a:lnTo>
                    <a:lnTo>
                      <a:pt x="12109" y="4383"/>
                    </a:lnTo>
                    <a:cubicBezTo>
                      <a:pt x="12002" y="4639"/>
                      <a:pt x="11726" y="4831"/>
                      <a:pt x="11301" y="4937"/>
                    </a:cubicBezTo>
                    <a:cubicBezTo>
                      <a:pt x="11033" y="5006"/>
                      <a:pt x="10711" y="5039"/>
                      <a:pt x="10347" y="5039"/>
                    </a:cubicBezTo>
                    <a:cubicBezTo>
                      <a:pt x="9927" y="5039"/>
                      <a:pt x="9451" y="4996"/>
                      <a:pt x="8938" y="4916"/>
                    </a:cubicBezTo>
                    <a:cubicBezTo>
                      <a:pt x="8024" y="4746"/>
                      <a:pt x="6938" y="4448"/>
                      <a:pt x="5853" y="4023"/>
                    </a:cubicBezTo>
                    <a:cubicBezTo>
                      <a:pt x="4747" y="3575"/>
                      <a:pt x="3768" y="3064"/>
                      <a:pt x="2959" y="2553"/>
                    </a:cubicBezTo>
                    <a:cubicBezTo>
                      <a:pt x="2151" y="2022"/>
                      <a:pt x="1555" y="1469"/>
                      <a:pt x="1235" y="979"/>
                    </a:cubicBezTo>
                    <a:cubicBezTo>
                      <a:pt x="1002" y="596"/>
                      <a:pt x="917" y="278"/>
                      <a:pt x="1022" y="0"/>
                    </a:cubicBez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44" name="Google Shape;444;p36"/>
              <p:cNvSpPr/>
              <p:nvPr/>
            </p:nvSpPr>
            <p:spPr>
              <a:xfrm>
                <a:off x="6449900" y="2541025"/>
                <a:ext cx="287275" cy="142750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5710" extrusionOk="0">
                    <a:moveTo>
                      <a:pt x="1870" y="0"/>
                    </a:moveTo>
                    <a:cubicBezTo>
                      <a:pt x="935" y="0"/>
                      <a:pt x="285" y="219"/>
                      <a:pt x="106" y="671"/>
                    </a:cubicBezTo>
                    <a:cubicBezTo>
                      <a:pt x="1" y="949"/>
                      <a:pt x="86" y="1267"/>
                      <a:pt x="319" y="1629"/>
                    </a:cubicBezTo>
                    <a:cubicBezTo>
                      <a:pt x="639" y="2140"/>
                      <a:pt x="1235" y="2693"/>
                      <a:pt x="2043" y="3224"/>
                    </a:cubicBezTo>
                    <a:cubicBezTo>
                      <a:pt x="2852" y="3735"/>
                      <a:pt x="3831" y="4246"/>
                      <a:pt x="4937" y="4694"/>
                    </a:cubicBezTo>
                    <a:cubicBezTo>
                      <a:pt x="6022" y="5119"/>
                      <a:pt x="7108" y="5417"/>
                      <a:pt x="8022" y="5587"/>
                    </a:cubicBezTo>
                    <a:cubicBezTo>
                      <a:pt x="8535" y="5667"/>
                      <a:pt x="9011" y="5710"/>
                      <a:pt x="9431" y="5710"/>
                    </a:cubicBezTo>
                    <a:cubicBezTo>
                      <a:pt x="9795" y="5710"/>
                      <a:pt x="10117" y="5677"/>
                      <a:pt x="10385" y="5608"/>
                    </a:cubicBezTo>
                    <a:cubicBezTo>
                      <a:pt x="10810" y="5502"/>
                      <a:pt x="11086" y="5310"/>
                      <a:pt x="11193" y="5034"/>
                    </a:cubicBezTo>
                    <a:cubicBezTo>
                      <a:pt x="11214" y="5012"/>
                      <a:pt x="11214" y="4991"/>
                      <a:pt x="11214" y="4969"/>
                    </a:cubicBezTo>
                    <a:cubicBezTo>
                      <a:pt x="11491" y="3948"/>
                      <a:pt x="9363" y="2203"/>
                      <a:pt x="6384" y="1011"/>
                    </a:cubicBezTo>
                    <a:cubicBezTo>
                      <a:pt x="4676" y="347"/>
                      <a:pt x="3047" y="0"/>
                      <a:pt x="1870" y="0"/>
                    </a:cubicBezTo>
                    <a:close/>
                  </a:path>
                </a:pathLst>
              </a:custGeom>
              <a:solidFill>
                <a:srgbClr val="FFC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45" name="Google Shape;445;p36"/>
              <p:cNvSpPr/>
              <p:nvPr/>
            </p:nvSpPr>
            <p:spPr>
              <a:xfrm>
                <a:off x="6513175" y="2568675"/>
                <a:ext cx="158050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6322" h="2692" extrusionOk="0">
                    <a:moveTo>
                      <a:pt x="1107" y="651"/>
                    </a:moveTo>
                    <a:lnTo>
                      <a:pt x="2789" y="1310"/>
                    </a:lnTo>
                    <a:cubicBezTo>
                      <a:pt x="2681" y="1394"/>
                      <a:pt x="2547" y="1451"/>
                      <a:pt x="2364" y="1451"/>
                    </a:cubicBezTo>
                    <a:cubicBezTo>
                      <a:pt x="2220" y="1451"/>
                      <a:pt x="2046" y="1416"/>
                      <a:pt x="1831" y="1332"/>
                    </a:cubicBezTo>
                    <a:cubicBezTo>
                      <a:pt x="1385" y="1162"/>
                      <a:pt x="1087" y="906"/>
                      <a:pt x="1107" y="651"/>
                    </a:cubicBezTo>
                    <a:close/>
                    <a:moveTo>
                      <a:pt x="3976" y="1276"/>
                    </a:moveTo>
                    <a:cubicBezTo>
                      <a:pt x="4117" y="1276"/>
                      <a:pt x="4288" y="1311"/>
                      <a:pt x="4512" y="1395"/>
                    </a:cubicBezTo>
                    <a:cubicBezTo>
                      <a:pt x="5023" y="1608"/>
                      <a:pt x="5215" y="1843"/>
                      <a:pt x="5193" y="2055"/>
                    </a:cubicBezTo>
                    <a:lnTo>
                      <a:pt x="3533" y="1417"/>
                    </a:lnTo>
                    <a:cubicBezTo>
                      <a:pt x="3665" y="1333"/>
                      <a:pt x="3796" y="1276"/>
                      <a:pt x="3976" y="1276"/>
                    </a:cubicBezTo>
                    <a:close/>
                    <a:moveTo>
                      <a:pt x="1340" y="1"/>
                    </a:moveTo>
                    <a:cubicBezTo>
                      <a:pt x="1015" y="1"/>
                      <a:pt x="771" y="98"/>
                      <a:pt x="639" y="289"/>
                    </a:cubicBezTo>
                    <a:lnTo>
                      <a:pt x="66" y="55"/>
                    </a:lnTo>
                    <a:lnTo>
                      <a:pt x="1" y="226"/>
                    </a:lnTo>
                    <a:lnTo>
                      <a:pt x="576" y="438"/>
                    </a:lnTo>
                    <a:cubicBezTo>
                      <a:pt x="491" y="884"/>
                      <a:pt x="1087" y="1352"/>
                      <a:pt x="1746" y="1608"/>
                    </a:cubicBezTo>
                    <a:cubicBezTo>
                      <a:pt x="2131" y="1755"/>
                      <a:pt x="2414" y="1811"/>
                      <a:pt x="2635" y="1811"/>
                    </a:cubicBezTo>
                    <a:cubicBezTo>
                      <a:pt x="2988" y="1811"/>
                      <a:pt x="3180" y="1667"/>
                      <a:pt x="3363" y="1523"/>
                    </a:cubicBezTo>
                    <a:lnTo>
                      <a:pt x="5108" y="2204"/>
                    </a:lnTo>
                    <a:cubicBezTo>
                      <a:pt x="5023" y="2278"/>
                      <a:pt x="4890" y="2310"/>
                      <a:pt x="4741" y="2310"/>
                    </a:cubicBezTo>
                    <a:cubicBezTo>
                      <a:pt x="4592" y="2310"/>
                      <a:pt x="4428" y="2278"/>
                      <a:pt x="4279" y="2226"/>
                    </a:cubicBezTo>
                    <a:lnTo>
                      <a:pt x="4151" y="2524"/>
                    </a:lnTo>
                    <a:cubicBezTo>
                      <a:pt x="4480" y="2637"/>
                      <a:pt x="4772" y="2691"/>
                      <a:pt x="5014" y="2691"/>
                    </a:cubicBezTo>
                    <a:cubicBezTo>
                      <a:pt x="5318" y="2691"/>
                      <a:pt x="5542" y="2605"/>
                      <a:pt x="5661" y="2438"/>
                    </a:cubicBezTo>
                    <a:lnTo>
                      <a:pt x="6257" y="2651"/>
                    </a:lnTo>
                    <a:lnTo>
                      <a:pt x="6321" y="2501"/>
                    </a:lnTo>
                    <a:lnTo>
                      <a:pt x="5726" y="2268"/>
                    </a:lnTo>
                    <a:cubicBezTo>
                      <a:pt x="5811" y="1863"/>
                      <a:pt x="5363" y="1417"/>
                      <a:pt x="4597" y="1097"/>
                    </a:cubicBezTo>
                    <a:cubicBezTo>
                      <a:pt x="4222" y="953"/>
                      <a:pt x="3943" y="900"/>
                      <a:pt x="3724" y="900"/>
                    </a:cubicBezTo>
                    <a:cubicBezTo>
                      <a:pt x="3358" y="900"/>
                      <a:pt x="3158" y="1049"/>
                      <a:pt x="2959" y="1182"/>
                    </a:cubicBezTo>
                    <a:lnTo>
                      <a:pt x="1192" y="501"/>
                    </a:lnTo>
                    <a:cubicBezTo>
                      <a:pt x="1265" y="409"/>
                      <a:pt x="1391" y="372"/>
                      <a:pt x="1546" y="372"/>
                    </a:cubicBezTo>
                    <a:cubicBezTo>
                      <a:pt x="1712" y="372"/>
                      <a:pt x="1910" y="415"/>
                      <a:pt x="2108" y="481"/>
                    </a:cubicBezTo>
                    <a:lnTo>
                      <a:pt x="2236" y="183"/>
                    </a:lnTo>
                    <a:cubicBezTo>
                      <a:pt x="1899" y="61"/>
                      <a:pt x="1595" y="1"/>
                      <a:pt x="1340" y="1"/>
                    </a:cubicBez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46" name="Google Shape;446;p36"/>
              <p:cNvSpPr/>
              <p:nvPr/>
            </p:nvSpPr>
            <p:spPr>
              <a:xfrm>
                <a:off x="5314675" y="2631750"/>
                <a:ext cx="246325" cy="257675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10307" extrusionOk="0">
                    <a:moveTo>
                      <a:pt x="7767" y="1"/>
                    </a:moveTo>
                    <a:lnTo>
                      <a:pt x="7797" y="26"/>
                    </a:lnTo>
                    <a:lnTo>
                      <a:pt x="7797" y="26"/>
                    </a:lnTo>
                    <a:cubicBezTo>
                      <a:pt x="7787" y="18"/>
                      <a:pt x="7777" y="9"/>
                      <a:pt x="7767" y="1"/>
                    </a:cubicBezTo>
                    <a:close/>
                    <a:moveTo>
                      <a:pt x="1" y="9043"/>
                    </a:moveTo>
                    <a:lnTo>
                      <a:pt x="1" y="9043"/>
                    </a:lnTo>
                    <a:cubicBezTo>
                      <a:pt x="7" y="9049"/>
                      <a:pt x="13" y="9054"/>
                      <a:pt x="20" y="9059"/>
                    </a:cubicBezTo>
                    <a:lnTo>
                      <a:pt x="20" y="9059"/>
                    </a:lnTo>
                    <a:lnTo>
                      <a:pt x="1" y="9043"/>
                    </a:lnTo>
                    <a:close/>
                    <a:moveTo>
                      <a:pt x="7797" y="26"/>
                    </a:moveTo>
                    <a:lnTo>
                      <a:pt x="7797" y="26"/>
                    </a:lnTo>
                    <a:cubicBezTo>
                      <a:pt x="8009" y="221"/>
                      <a:pt x="8085" y="550"/>
                      <a:pt x="8044" y="957"/>
                    </a:cubicBezTo>
                    <a:cubicBezTo>
                      <a:pt x="7980" y="1533"/>
                      <a:pt x="7704" y="2319"/>
                      <a:pt x="7236" y="3170"/>
                    </a:cubicBezTo>
                    <a:cubicBezTo>
                      <a:pt x="6788" y="4001"/>
                      <a:pt x="6150" y="4915"/>
                      <a:pt x="5384" y="5809"/>
                    </a:cubicBezTo>
                    <a:cubicBezTo>
                      <a:pt x="4597" y="6702"/>
                      <a:pt x="3789" y="7469"/>
                      <a:pt x="3043" y="8044"/>
                    </a:cubicBezTo>
                    <a:cubicBezTo>
                      <a:pt x="2277" y="8618"/>
                      <a:pt x="1553" y="9023"/>
                      <a:pt x="980" y="9171"/>
                    </a:cubicBezTo>
                    <a:cubicBezTo>
                      <a:pt x="826" y="9202"/>
                      <a:pt x="683" y="9219"/>
                      <a:pt x="553" y="9219"/>
                    </a:cubicBezTo>
                    <a:cubicBezTo>
                      <a:pt x="335" y="9219"/>
                      <a:pt x="154" y="9171"/>
                      <a:pt x="20" y="9059"/>
                    </a:cubicBezTo>
                    <a:lnTo>
                      <a:pt x="20" y="9059"/>
                    </a:lnTo>
                    <a:lnTo>
                      <a:pt x="1256" y="10129"/>
                    </a:lnTo>
                    <a:cubicBezTo>
                      <a:pt x="1394" y="10249"/>
                      <a:pt x="1579" y="10306"/>
                      <a:pt x="1802" y="10306"/>
                    </a:cubicBezTo>
                    <a:cubicBezTo>
                      <a:pt x="2884" y="10306"/>
                      <a:pt x="4857" y="8959"/>
                      <a:pt x="6640" y="6895"/>
                    </a:cubicBezTo>
                    <a:cubicBezTo>
                      <a:pt x="8788" y="4384"/>
                      <a:pt x="9852" y="1788"/>
                      <a:pt x="9023" y="1085"/>
                    </a:cubicBezTo>
                    <a:lnTo>
                      <a:pt x="7797" y="26"/>
                    </a:ln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47" name="Google Shape;447;p36"/>
              <p:cNvSpPr/>
              <p:nvPr/>
            </p:nvSpPr>
            <p:spPr>
              <a:xfrm>
                <a:off x="5293925" y="2627000"/>
                <a:ext cx="222925" cy="235100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9404" extrusionOk="0">
                    <a:moveTo>
                      <a:pt x="8057" y="1"/>
                    </a:moveTo>
                    <a:cubicBezTo>
                      <a:pt x="6975" y="1"/>
                      <a:pt x="5009" y="1357"/>
                      <a:pt x="3214" y="3425"/>
                    </a:cubicBezTo>
                    <a:cubicBezTo>
                      <a:pt x="1064" y="5914"/>
                      <a:pt x="0" y="8510"/>
                      <a:pt x="809" y="9233"/>
                    </a:cubicBezTo>
                    <a:cubicBezTo>
                      <a:pt x="952" y="9350"/>
                      <a:pt x="1134" y="9404"/>
                      <a:pt x="1351" y="9404"/>
                    </a:cubicBezTo>
                    <a:cubicBezTo>
                      <a:pt x="1490" y="9404"/>
                      <a:pt x="1643" y="9382"/>
                      <a:pt x="1810" y="9340"/>
                    </a:cubicBezTo>
                    <a:cubicBezTo>
                      <a:pt x="2383" y="9213"/>
                      <a:pt x="3107" y="8808"/>
                      <a:pt x="3873" y="8234"/>
                    </a:cubicBezTo>
                    <a:cubicBezTo>
                      <a:pt x="4619" y="7659"/>
                      <a:pt x="5427" y="6892"/>
                      <a:pt x="6214" y="5999"/>
                    </a:cubicBezTo>
                    <a:cubicBezTo>
                      <a:pt x="6980" y="5105"/>
                      <a:pt x="7618" y="4191"/>
                      <a:pt x="8066" y="3360"/>
                    </a:cubicBezTo>
                    <a:cubicBezTo>
                      <a:pt x="8534" y="2509"/>
                      <a:pt x="8810" y="1723"/>
                      <a:pt x="8874" y="1147"/>
                    </a:cubicBezTo>
                    <a:cubicBezTo>
                      <a:pt x="8917" y="722"/>
                      <a:pt x="8832" y="381"/>
                      <a:pt x="8597" y="191"/>
                    </a:cubicBezTo>
                    <a:lnTo>
                      <a:pt x="8534" y="126"/>
                    </a:lnTo>
                    <a:cubicBezTo>
                      <a:pt x="8405" y="41"/>
                      <a:pt x="8244" y="1"/>
                      <a:pt x="8057" y="1"/>
                    </a:cubicBezTo>
                    <a:close/>
                  </a:path>
                </a:pathLst>
              </a:custGeom>
              <a:solidFill>
                <a:srgbClr val="FFC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48" name="Google Shape;448;p36"/>
              <p:cNvSpPr/>
              <p:nvPr/>
            </p:nvSpPr>
            <p:spPr>
              <a:xfrm>
                <a:off x="5346600" y="2675375"/>
                <a:ext cx="112250" cy="130325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5213" extrusionOk="0">
                    <a:moveTo>
                      <a:pt x="3432" y="879"/>
                    </a:moveTo>
                    <a:cubicBezTo>
                      <a:pt x="3485" y="879"/>
                      <a:pt x="3533" y="891"/>
                      <a:pt x="3575" y="915"/>
                    </a:cubicBezTo>
                    <a:lnTo>
                      <a:pt x="2426" y="2256"/>
                    </a:lnTo>
                    <a:cubicBezTo>
                      <a:pt x="2362" y="2021"/>
                      <a:pt x="2384" y="1745"/>
                      <a:pt x="2724" y="1340"/>
                    </a:cubicBezTo>
                    <a:cubicBezTo>
                      <a:pt x="3005" y="1026"/>
                      <a:pt x="3248" y="879"/>
                      <a:pt x="3432" y="879"/>
                    </a:cubicBezTo>
                    <a:close/>
                    <a:moveTo>
                      <a:pt x="2086" y="2937"/>
                    </a:moveTo>
                    <a:lnTo>
                      <a:pt x="2086" y="2937"/>
                    </a:lnTo>
                    <a:cubicBezTo>
                      <a:pt x="2149" y="3170"/>
                      <a:pt x="2128" y="3448"/>
                      <a:pt x="1788" y="3851"/>
                    </a:cubicBezTo>
                    <a:cubicBezTo>
                      <a:pt x="1545" y="4146"/>
                      <a:pt x="1260" y="4328"/>
                      <a:pt x="1047" y="4328"/>
                    </a:cubicBezTo>
                    <a:cubicBezTo>
                      <a:pt x="999" y="4328"/>
                      <a:pt x="954" y="4318"/>
                      <a:pt x="915" y="4299"/>
                    </a:cubicBezTo>
                    <a:lnTo>
                      <a:pt x="2086" y="2937"/>
                    </a:lnTo>
                    <a:close/>
                    <a:moveTo>
                      <a:pt x="4362" y="0"/>
                    </a:moveTo>
                    <a:lnTo>
                      <a:pt x="3958" y="489"/>
                    </a:lnTo>
                    <a:cubicBezTo>
                      <a:pt x="3877" y="441"/>
                      <a:pt x="3785" y="418"/>
                      <a:pt x="3685" y="418"/>
                    </a:cubicBezTo>
                    <a:cubicBezTo>
                      <a:pt x="3340" y="418"/>
                      <a:pt x="2902" y="692"/>
                      <a:pt x="2489" y="1170"/>
                    </a:cubicBezTo>
                    <a:cubicBezTo>
                      <a:pt x="1788" y="1978"/>
                      <a:pt x="1916" y="2362"/>
                      <a:pt x="2021" y="2724"/>
                    </a:cubicBezTo>
                    <a:lnTo>
                      <a:pt x="787" y="4191"/>
                    </a:lnTo>
                    <a:cubicBezTo>
                      <a:pt x="659" y="3979"/>
                      <a:pt x="830" y="3618"/>
                      <a:pt x="1065" y="3298"/>
                    </a:cubicBezTo>
                    <a:lnTo>
                      <a:pt x="830" y="3107"/>
                    </a:lnTo>
                    <a:cubicBezTo>
                      <a:pt x="319" y="3723"/>
                      <a:pt x="171" y="4319"/>
                      <a:pt x="404" y="4617"/>
                    </a:cubicBezTo>
                    <a:lnTo>
                      <a:pt x="1" y="5085"/>
                    </a:lnTo>
                    <a:lnTo>
                      <a:pt x="128" y="5213"/>
                    </a:lnTo>
                    <a:lnTo>
                      <a:pt x="532" y="4745"/>
                    </a:lnTo>
                    <a:cubicBezTo>
                      <a:pt x="606" y="4790"/>
                      <a:pt x="690" y="4811"/>
                      <a:pt x="780" y="4811"/>
                    </a:cubicBezTo>
                    <a:cubicBezTo>
                      <a:pt x="1155" y="4811"/>
                      <a:pt x="1644" y="4451"/>
                      <a:pt x="2021" y="4021"/>
                    </a:cubicBezTo>
                    <a:cubicBezTo>
                      <a:pt x="2724" y="3213"/>
                      <a:pt x="2597" y="2809"/>
                      <a:pt x="2489" y="2469"/>
                    </a:cubicBezTo>
                    <a:lnTo>
                      <a:pt x="3703" y="1042"/>
                    </a:lnTo>
                    <a:lnTo>
                      <a:pt x="3703" y="1042"/>
                    </a:lnTo>
                    <a:cubicBezTo>
                      <a:pt x="3788" y="1255"/>
                      <a:pt x="3638" y="1575"/>
                      <a:pt x="3448" y="1851"/>
                    </a:cubicBezTo>
                    <a:lnTo>
                      <a:pt x="3681" y="2043"/>
                    </a:lnTo>
                    <a:cubicBezTo>
                      <a:pt x="4149" y="1447"/>
                      <a:pt x="4319" y="894"/>
                      <a:pt x="4086" y="596"/>
                    </a:cubicBezTo>
                    <a:lnTo>
                      <a:pt x="4490" y="106"/>
                    </a:lnTo>
                    <a:lnTo>
                      <a:pt x="4362" y="0"/>
                    </a:ln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49" name="Google Shape;449;p36"/>
              <p:cNvSpPr/>
              <p:nvPr/>
            </p:nvSpPr>
            <p:spPr>
              <a:xfrm>
                <a:off x="6447775" y="3969625"/>
                <a:ext cx="2644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0576" h="1427" extrusionOk="0">
                    <a:moveTo>
                      <a:pt x="0" y="0"/>
                    </a:moveTo>
                    <a:cubicBezTo>
                      <a:pt x="383" y="0"/>
                      <a:pt x="702" y="320"/>
                      <a:pt x="702" y="724"/>
                    </a:cubicBezTo>
                    <a:cubicBezTo>
                      <a:pt x="702" y="916"/>
                      <a:pt x="639" y="1086"/>
                      <a:pt x="489" y="1234"/>
                    </a:cubicBezTo>
                    <a:cubicBezTo>
                      <a:pt x="361" y="1362"/>
                      <a:pt x="191" y="1427"/>
                      <a:pt x="0" y="1427"/>
                    </a:cubicBezTo>
                    <a:lnTo>
                      <a:pt x="10575" y="1427"/>
                    </a:lnTo>
                    <a:cubicBezTo>
                      <a:pt x="10172" y="1427"/>
                      <a:pt x="9852" y="1107"/>
                      <a:pt x="9852" y="724"/>
                    </a:cubicBezTo>
                    <a:cubicBezTo>
                      <a:pt x="9852" y="533"/>
                      <a:pt x="9937" y="341"/>
                      <a:pt x="10064" y="213"/>
                    </a:cubicBezTo>
                    <a:cubicBezTo>
                      <a:pt x="10192" y="85"/>
                      <a:pt x="10362" y="0"/>
                      <a:pt x="1057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0" name="Google Shape;450;p36"/>
              <p:cNvSpPr/>
              <p:nvPr/>
            </p:nvSpPr>
            <p:spPr>
              <a:xfrm>
                <a:off x="5897725" y="4041450"/>
                <a:ext cx="264375" cy="3565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1426" extrusionOk="0">
                    <a:moveTo>
                      <a:pt x="0" y="1"/>
                    </a:moveTo>
                    <a:cubicBezTo>
                      <a:pt x="404" y="1"/>
                      <a:pt x="724" y="319"/>
                      <a:pt x="724" y="702"/>
                    </a:cubicBezTo>
                    <a:cubicBezTo>
                      <a:pt x="724" y="894"/>
                      <a:pt x="639" y="1085"/>
                      <a:pt x="511" y="1213"/>
                    </a:cubicBezTo>
                    <a:cubicBezTo>
                      <a:pt x="383" y="1340"/>
                      <a:pt x="213" y="1425"/>
                      <a:pt x="0" y="1425"/>
                    </a:cubicBezTo>
                    <a:lnTo>
                      <a:pt x="10575" y="1425"/>
                    </a:lnTo>
                    <a:cubicBezTo>
                      <a:pt x="10192" y="1425"/>
                      <a:pt x="9874" y="1107"/>
                      <a:pt x="9874" y="702"/>
                    </a:cubicBezTo>
                    <a:cubicBezTo>
                      <a:pt x="9874" y="511"/>
                      <a:pt x="9937" y="319"/>
                      <a:pt x="10086" y="191"/>
                    </a:cubicBezTo>
                    <a:cubicBezTo>
                      <a:pt x="10214" y="64"/>
                      <a:pt x="10384" y="1"/>
                      <a:pt x="10575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1" name="Google Shape;451;p36"/>
              <p:cNvSpPr/>
              <p:nvPr/>
            </p:nvSpPr>
            <p:spPr>
              <a:xfrm>
                <a:off x="6250400" y="3969625"/>
                <a:ext cx="26492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0597" h="1427" extrusionOk="0">
                    <a:moveTo>
                      <a:pt x="0" y="0"/>
                    </a:moveTo>
                    <a:cubicBezTo>
                      <a:pt x="405" y="0"/>
                      <a:pt x="724" y="320"/>
                      <a:pt x="724" y="724"/>
                    </a:cubicBezTo>
                    <a:cubicBezTo>
                      <a:pt x="724" y="916"/>
                      <a:pt x="639" y="1086"/>
                      <a:pt x="511" y="1234"/>
                    </a:cubicBezTo>
                    <a:cubicBezTo>
                      <a:pt x="383" y="1362"/>
                      <a:pt x="213" y="1427"/>
                      <a:pt x="0" y="1427"/>
                    </a:cubicBezTo>
                    <a:lnTo>
                      <a:pt x="10597" y="1427"/>
                    </a:lnTo>
                    <a:cubicBezTo>
                      <a:pt x="10194" y="1427"/>
                      <a:pt x="9873" y="1107"/>
                      <a:pt x="9873" y="724"/>
                    </a:cubicBezTo>
                    <a:cubicBezTo>
                      <a:pt x="9873" y="533"/>
                      <a:pt x="9959" y="341"/>
                      <a:pt x="10086" y="213"/>
                    </a:cubicBezTo>
                    <a:cubicBezTo>
                      <a:pt x="10214" y="85"/>
                      <a:pt x="10384" y="0"/>
                      <a:pt x="1059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2" name="Google Shape;452;p36"/>
              <p:cNvSpPr/>
              <p:nvPr/>
            </p:nvSpPr>
            <p:spPr>
              <a:xfrm>
                <a:off x="5668425" y="4005275"/>
                <a:ext cx="1116075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44643" h="1448" extrusionOk="0">
                    <a:moveTo>
                      <a:pt x="724" y="1"/>
                    </a:moveTo>
                    <a:cubicBezTo>
                      <a:pt x="511" y="1"/>
                      <a:pt x="341" y="86"/>
                      <a:pt x="213" y="214"/>
                    </a:cubicBezTo>
                    <a:cubicBezTo>
                      <a:pt x="85" y="341"/>
                      <a:pt x="0" y="532"/>
                      <a:pt x="0" y="724"/>
                    </a:cubicBezTo>
                    <a:cubicBezTo>
                      <a:pt x="0" y="1128"/>
                      <a:pt x="320" y="1448"/>
                      <a:pt x="724" y="1448"/>
                    </a:cubicBezTo>
                    <a:lnTo>
                      <a:pt x="43919" y="1448"/>
                    </a:lnTo>
                    <a:cubicBezTo>
                      <a:pt x="44132" y="1448"/>
                      <a:pt x="44302" y="1363"/>
                      <a:pt x="44430" y="1235"/>
                    </a:cubicBezTo>
                    <a:cubicBezTo>
                      <a:pt x="44558" y="1107"/>
                      <a:pt x="44643" y="915"/>
                      <a:pt x="44643" y="724"/>
                    </a:cubicBezTo>
                    <a:cubicBezTo>
                      <a:pt x="44643" y="319"/>
                      <a:pt x="44325" y="1"/>
                      <a:pt x="43919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3" name="Google Shape;453;p36"/>
              <p:cNvSpPr/>
              <p:nvPr/>
            </p:nvSpPr>
            <p:spPr>
              <a:xfrm>
                <a:off x="6180175" y="3934000"/>
                <a:ext cx="855425" cy="35650"/>
              </a:xfrm>
              <a:custGeom>
                <a:avLst/>
                <a:gdLst/>
                <a:ahLst/>
                <a:cxnLst/>
                <a:rect l="l" t="t" r="r" b="b"/>
                <a:pathLst>
                  <a:path w="34217" h="1426" extrusionOk="0">
                    <a:moveTo>
                      <a:pt x="703" y="0"/>
                    </a:moveTo>
                    <a:cubicBezTo>
                      <a:pt x="511" y="0"/>
                      <a:pt x="341" y="86"/>
                      <a:pt x="213" y="213"/>
                    </a:cubicBezTo>
                    <a:cubicBezTo>
                      <a:pt x="86" y="341"/>
                      <a:pt x="0" y="511"/>
                      <a:pt x="0" y="724"/>
                    </a:cubicBezTo>
                    <a:cubicBezTo>
                      <a:pt x="0" y="1107"/>
                      <a:pt x="320" y="1425"/>
                      <a:pt x="703" y="1425"/>
                    </a:cubicBezTo>
                    <a:lnTo>
                      <a:pt x="33515" y="1425"/>
                    </a:lnTo>
                    <a:cubicBezTo>
                      <a:pt x="33706" y="1425"/>
                      <a:pt x="33876" y="1340"/>
                      <a:pt x="34004" y="1212"/>
                    </a:cubicBezTo>
                    <a:cubicBezTo>
                      <a:pt x="34131" y="1085"/>
                      <a:pt x="34216" y="915"/>
                      <a:pt x="34216" y="724"/>
                    </a:cubicBezTo>
                    <a:cubicBezTo>
                      <a:pt x="34216" y="319"/>
                      <a:pt x="33898" y="0"/>
                      <a:pt x="3351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4" name="Google Shape;454;p36"/>
              <p:cNvSpPr/>
              <p:nvPr/>
            </p:nvSpPr>
            <p:spPr>
              <a:xfrm>
                <a:off x="5853025" y="4077075"/>
                <a:ext cx="6298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25195" h="1427" extrusionOk="0">
                    <a:moveTo>
                      <a:pt x="702" y="0"/>
                    </a:moveTo>
                    <a:cubicBezTo>
                      <a:pt x="512" y="0"/>
                      <a:pt x="341" y="86"/>
                      <a:pt x="192" y="213"/>
                    </a:cubicBezTo>
                    <a:cubicBezTo>
                      <a:pt x="64" y="341"/>
                      <a:pt x="1" y="511"/>
                      <a:pt x="1" y="704"/>
                    </a:cubicBezTo>
                    <a:cubicBezTo>
                      <a:pt x="1" y="1107"/>
                      <a:pt x="319" y="1427"/>
                      <a:pt x="702" y="1427"/>
                    </a:cubicBezTo>
                    <a:lnTo>
                      <a:pt x="24471" y="1427"/>
                    </a:lnTo>
                    <a:cubicBezTo>
                      <a:pt x="24684" y="1427"/>
                      <a:pt x="24854" y="1342"/>
                      <a:pt x="24982" y="1214"/>
                    </a:cubicBezTo>
                    <a:cubicBezTo>
                      <a:pt x="25110" y="1087"/>
                      <a:pt x="25195" y="916"/>
                      <a:pt x="25195" y="704"/>
                    </a:cubicBezTo>
                    <a:cubicBezTo>
                      <a:pt x="25195" y="321"/>
                      <a:pt x="24875" y="0"/>
                      <a:pt x="24471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5" name="Google Shape;455;p36"/>
              <p:cNvSpPr/>
              <p:nvPr/>
            </p:nvSpPr>
            <p:spPr>
              <a:xfrm>
                <a:off x="5431175" y="4005275"/>
                <a:ext cx="162275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6491" h="1448" extrusionOk="0">
                    <a:moveTo>
                      <a:pt x="724" y="1"/>
                    </a:moveTo>
                    <a:cubicBezTo>
                      <a:pt x="533" y="1"/>
                      <a:pt x="341" y="86"/>
                      <a:pt x="213" y="214"/>
                    </a:cubicBezTo>
                    <a:cubicBezTo>
                      <a:pt x="85" y="341"/>
                      <a:pt x="0" y="532"/>
                      <a:pt x="0" y="724"/>
                    </a:cubicBezTo>
                    <a:cubicBezTo>
                      <a:pt x="0" y="1128"/>
                      <a:pt x="320" y="1448"/>
                      <a:pt x="724" y="1448"/>
                    </a:cubicBezTo>
                    <a:lnTo>
                      <a:pt x="5767" y="1448"/>
                    </a:lnTo>
                    <a:cubicBezTo>
                      <a:pt x="5980" y="1448"/>
                      <a:pt x="6150" y="1363"/>
                      <a:pt x="6278" y="1235"/>
                    </a:cubicBezTo>
                    <a:cubicBezTo>
                      <a:pt x="6406" y="1107"/>
                      <a:pt x="6491" y="915"/>
                      <a:pt x="6491" y="724"/>
                    </a:cubicBezTo>
                    <a:cubicBezTo>
                      <a:pt x="6491" y="319"/>
                      <a:pt x="6171" y="1"/>
                      <a:pt x="5767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6" name="Google Shape;456;p36"/>
              <p:cNvSpPr/>
              <p:nvPr/>
            </p:nvSpPr>
            <p:spPr>
              <a:xfrm>
                <a:off x="5277950" y="4077075"/>
                <a:ext cx="35645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58" h="1427" extrusionOk="0">
                    <a:moveTo>
                      <a:pt x="704" y="0"/>
                    </a:moveTo>
                    <a:cubicBezTo>
                      <a:pt x="512" y="0"/>
                      <a:pt x="341" y="86"/>
                      <a:pt x="214" y="213"/>
                    </a:cubicBezTo>
                    <a:cubicBezTo>
                      <a:pt x="86" y="341"/>
                      <a:pt x="1" y="511"/>
                      <a:pt x="1" y="704"/>
                    </a:cubicBezTo>
                    <a:cubicBezTo>
                      <a:pt x="1" y="1107"/>
                      <a:pt x="321" y="1427"/>
                      <a:pt x="704" y="1427"/>
                    </a:cubicBezTo>
                    <a:lnTo>
                      <a:pt x="13556" y="1427"/>
                    </a:lnTo>
                    <a:cubicBezTo>
                      <a:pt x="13747" y="1427"/>
                      <a:pt x="13917" y="1342"/>
                      <a:pt x="14045" y="1214"/>
                    </a:cubicBezTo>
                    <a:cubicBezTo>
                      <a:pt x="14172" y="1087"/>
                      <a:pt x="14258" y="916"/>
                      <a:pt x="14258" y="704"/>
                    </a:cubicBezTo>
                    <a:cubicBezTo>
                      <a:pt x="14258" y="321"/>
                      <a:pt x="13939" y="0"/>
                      <a:pt x="1355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7" name="Google Shape;457;p36"/>
              <p:cNvSpPr/>
              <p:nvPr/>
            </p:nvSpPr>
            <p:spPr>
              <a:xfrm>
                <a:off x="5363075" y="3775475"/>
                <a:ext cx="1578375" cy="35650"/>
              </a:xfrm>
              <a:custGeom>
                <a:avLst/>
                <a:gdLst/>
                <a:ahLst/>
                <a:cxnLst/>
                <a:rect l="l" t="t" r="r" b="b"/>
                <a:pathLst>
                  <a:path w="63135" h="1426" extrusionOk="0">
                    <a:moveTo>
                      <a:pt x="86" y="0"/>
                    </a:moveTo>
                    <a:cubicBezTo>
                      <a:pt x="43" y="0"/>
                      <a:pt x="0" y="43"/>
                      <a:pt x="0" y="86"/>
                    </a:cubicBezTo>
                    <a:lnTo>
                      <a:pt x="0" y="1362"/>
                    </a:lnTo>
                    <a:cubicBezTo>
                      <a:pt x="0" y="1405"/>
                      <a:pt x="43" y="1425"/>
                      <a:pt x="86" y="1425"/>
                    </a:cubicBezTo>
                    <a:lnTo>
                      <a:pt x="63070" y="1425"/>
                    </a:lnTo>
                    <a:cubicBezTo>
                      <a:pt x="63113" y="1425"/>
                      <a:pt x="63135" y="1405"/>
                      <a:pt x="63135" y="1362"/>
                    </a:cubicBezTo>
                    <a:lnTo>
                      <a:pt x="63135" y="86"/>
                    </a:lnTo>
                    <a:cubicBezTo>
                      <a:pt x="63135" y="43"/>
                      <a:pt x="63113" y="0"/>
                      <a:pt x="6307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8" name="Google Shape;458;p36"/>
              <p:cNvSpPr/>
              <p:nvPr/>
            </p:nvSpPr>
            <p:spPr>
              <a:xfrm>
                <a:off x="5707275" y="3811100"/>
                <a:ext cx="26440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0576" h="1427" extrusionOk="0">
                    <a:moveTo>
                      <a:pt x="1" y="0"/>
                    </a:moveTo>
                    <a:cubicBezTo>
                      <a:pt x="404" y="0"/>
                      <a:pt x="724" y="320"/>
                      <a:pt x="724" y="724"/>
                    </a:cubicBezTo>
                    <a:cubicBezTo>
                      <a:pt x="724" y="916"/>
                      <a:pt x="639" y="1086"/>
                      <a:pt x="511" y="1214"/>
                    </a:cubicBezTo>
                    <a:cubicBezTo>
                      <a:pt x="384" y="1362"/>
                      <a:pt x="213" y="1427"/>
                      <a:pt x="1" y="1427"/>
                    </a:cubicBezTo>
                    <a:lnTo>
                      <a:pt x="10575" y="1427"/>
                    </a:lnTo>
                    <a:cubicBezTo>
                      <a:pt x="10192" y="1427"/>
                      <a:pt x="9874" y="1107"/>
                      <a:pt x="9874" y="724"/>
                    </a:cubicBezTo>
                    <a:cubicBezTo>
                      <a:pt x="9874" y="533"/>
                      <a:pt x="9937" y="341"/>
                      <a:pt x="10087" y="213"/>
                    </a:cubicBezTo>
                    <a:cubicBezTo>
                      <a:pt x="10214" y="85"/>
                      <a:pt x="10385" y="0"/>
                      <a:pt x="1057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59" name="Google Shape;459;p36"/>
              <p:cNvSpPr/>
              <p:nvPr/>
            </p:nvSpPr>
            <p:spPr>
              <a:xfrm>
                <a:off x="6199875" y="3846750"/>
                <a:ext cx="16175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6470" h="1448" extrusionOk="0">
                    <a:moveTo>
                      <a:pt x="702" y="1"/>
                    </a:moveTo>
                    <a:cubicBezTo>
                      <a:pt x="511" y="1"/>
                      <a:pt x="341" y="86"/>
                      <a:pt x="191" y="214"/>
                    </a:cubicBezTo>
                    <a:cubicBezTo>
                      <a:pt x="64" y="341"/>
                      <a:pt x="1" y="532"/>
                      <a:pt x="1" y="724"/>
                    </a:cubicBezTo>
                    <a:cubicBezTo>
                      <a:pt x="1" y="1107"/>
                      <a:pt x="319" y="1448"/>
                      <a:pt x="702" y="1448"/>
                    </a:cubicBezTo>
                    <a:lnTo>
                      <a:pt x="5746" y="1448"/>
                    </a:lnTo>
                    <a:cubicBezTo>
                      <a:pt x="5959" y="1448"/>
                      <a:pt x="6129" y="1363"/>
                      <a:pt x="6256" y="1235"/>
                    </a:cubicBezTo>
                    <a:cubicBezTo>
                      <a:pt x="6384" y="1107"/>
                      <a:pt x="6469" y="915"/>
                      <a:pt x="6469" y="724"/>
                    </a:cubicBezTo>
                    <a:cubicBezTo>
                      <a:pt x="6469" y="319"/>
                      <a:pt x="6149" y="1"/>
                      <a:pt x="5746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0" name="Google Shape;460;p36"/>
              <p:cNvSpPr/>
              <p:nvPr/>
            </p:nvSpPr>
            <p:spPr>
              <a:xfrm>
                <a:off x="5573225" y="3846750"/>
                <a:ext cx="55540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22216" h="1448" extrusionOk="0">
                    <a:moveTo>
                      <a:pt x="724" y="1"/>
                    </a:moveTo>
                    <a:cubicBezTo>
                      <a:pt x="531" y="1"/>
                      <a:pt x="341" y="86"/>
                      <a:pt x="213" y="214"/>
                    </a:cubicBezTo>
                    <a:cubicBezTo>
                      <a:pt x="85" y="341"/>
                      <a:pt x="0" y="532"/>
                      <a:pt x="0" y="724"/>
                    </a:cubicBezTo>
                    <a:cubicBezTo>
                      <a:pt x="0" y="1107"/>
                      <a:pt x="319" y="1448"/>
                      <a:pt x="724" y="1448"/>
                    </a:cubicBezTo>
                    <a:lnTo>
                      <a:pt x="21492" y="1448"/>
                    </a:lnTo>
                    <a:cubicBezTo>
                      <a:pt x="21705" y="1448"/>
                      <a:pt x="21875" y="1363"/>
                      <a:pt x="22002" y="1235"/>
                    </a:cubicBezTo>
                    <a:cubicBezTo>
                      <a:pt x="22130" y="1107"/>
                      <a:pt x="22215" y="915"/>
                      <a:pt x="22215" y="724"/>
                    </a:cubicBezTo>
                    <a:cubicBezTo>
                      <a:pt x="22215" y="319"/>
                      <a:pt x="21895" y="1"/>
                      <a:pt x="21492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1" name="Google Shape;461;p36"/>
              <p:cNvSpPr/>
              <p:nvPr/>
            </p:nvSpPr>
            <p:spPr>
              <a:xfrm>
                <a:off x="5088575" y="3846750"/>
                <a:ext cx="35645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14258" h="1448" extrusionOk="0">
                    <a:moveTo>
                      <a:pt x="724" y="1"/>
                    </a:moveTo>
                    <a:cubicBezTo>
                      <a:pt x="511" y="1"/>
                      <a:pt x="341" y="86"/>
                      <a:pt x="213" y="214"/>
                    </a:cubicBezTo>
                    <a:cubicBezTo>
                      <a:pt x="86" y="341"/>
                      <a:pt x="1" y="532"/>
                      <a:pt x="1" y="724"/>
                    </a:cubicBezTo>
                    <a:cubicBezTo>
                      <a:pt x="1" y="1107"/>
                      <a:pt x="321" y="1448"/>
                      <a:pt x="724" y="1448"/>
                    </a:cubicBezTo>
                    <a:lnTo>
                      <a:pt x="13556" y="1448"/>
                    </a:lnTo>
                    <a:cubicBezTo>
                      <a:pt x="13747" y="1448"/>
                      <a:pt x="13917" y="1363"/>
                      <a:pt x="14067" y="1235"/>
                    </a:cubicBezTo>
                    <a:cubicBezTo>
                      <a:pt x="14194" y="1107"/>
                      <a:pt x="14257" y="915"/>
                      <a:pt x="14257" y="724"/>
                    </a:cubicBezTo>
                    <a:cubicBezTo>
                      <a:pt x="14257" y="319"/>
                      <a:pt x="13939" y="1"/>
                      <a:pt x="13556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2" name="Google Shape;462;p36"/>
              <p:cNvSpPr/>
              <p:nvPr/>
            </p:nvSpPr>
            <p:spPr>
              <a:xfrm>
                <a:off x="7024425" y="3775475"/>
                <a:ext cx="356450" cy="35650"/>
              </a:xfrm>
              <a:custGeom>
                <a:avLst/>
                <a:gdLst/>
                <a:ahLst/>
                <a:cxnLst/>
                <a:rect l="l" t="t" r="r" b="b"/>
                <a:pathLst>
                  <a:path w="14258" h="1426" extrusionOk="0">
                    <a:moveTo>
                      <a:pt x="724" y="0"/>
                    </a:moveTo>
                    <a:cubicBezTo>
                      <a:pt x="511" y="0"/>
                      <a:pt x="341" y="86"/>
                      <a:pt x="213" y="213"/>
                    </a:cubicBezTo>
                    <a:cubicBezTo>
                      <a:pt x="86" y="341"/>
                      <a:pt x="0" y="511"/>
                      <a:pt x="0" y="724"/>
                    </a:cubicBezTo>
                    <a:cubicBezTo>
                      <a:pt x="0" y="1107"/>
                      <a:pt x="319" y="1425"/>
                      <a:pt x="724" y="1425"/>
                    </a:cubicBezTo>
                    <a:lnTo>
                      <a:pt x="13554" y="1425"/>
                    </a:lnTo>
                    <a:cubicBezTo>
                      <a:pt x="13746" y="1425"/>
                      <a:pt x="13917" y="1340"/>
                      <a:pt x="14065" y="1212"/>
                    </a:cubicBezTo>
                    <a:cubicBezTo>
                      <a:pt x="14192" y="1085"/>
                      <a:pt x="14257" y="915"/>
                      <a:pt x="14257" y="724"/>
                    </a:cubicBezTo>
                    <a:cubicBezTo>
                      <a:pt x="14257" y="319"/>
                      <a:pt x="13937" y="0"/>
                      <a:pt x="135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3" name="Google Shape;463;p36"/>
              <p:cNvSpPr/>
              <p:nvPr/>
            </p:nvSpPr>
            <p:spPr>
              <a:xfrm>
                <a:off x="6944175" y="3830000"/>
                <a:ext cx="353600" cy="279325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1173" extrusionOk="0">
                    <a:moveTo>
                      <a:pt x="6743" y="0"/>
                    </a:moveTo>
                    <a:cubicBezTo>
                      <a:pt x="4737" y="0"/>
                      <a:pt x="2767" y="1017"/>
                      <a:pt x="1784" y="3437"/>
                    </a:cubicBezTo>
                    <a:cubicBezTo>
                      <a:pt x="1" y="7826"/>
                      <a:pt x="3762" y="11172"/>
                      <a:pt x="7401" y="11172"/>
                    </a:cubicBezTo>
                    <a:cubicBezTo>
                      <a:pt x="9408" y="11172"/>
                      <a:pt x="11377" y="10155"/>
                      <a:pt x="12360" y="7735"/>
                    </a:cubicBezTo>
                    <a:cubicBezTo>
                      <a:pt x="14143" y="3346"/>
                      <a:pt x="10382" y="0"/>
                      <a:pt x="6743" y="0"/>
                    </a:cubicBezTo>
                    <a:close/>
                  </a:path>
                </a:pathLst>
              </a:custGeom>
              <a:solidFill>
                <a:srgbClr val="FFC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4" name="Google Shape;464;p36"/>
              <p:cNvSpPr/>
              <p:nvPr/>
            </p:nvSpPr>
            <p:spPr>
              <a:xfrm>
                <a:off x="7034000" y="3910425"/>
                <a:ext cx="173950" cy="120375"/>
              </a:xfrm>
              <a:custGeom>
                <a:avLst/>
                <a:gdLst/>
                <a:ahLst/>
                <a:cxnLst/>
                <a:rect l="l" t="t" r="r" b="b"/>
                <a:pathLst>
                  <a:path w="6958" h="4815" extrusionOk="0">
                    <a:moveTo>
                      <a:pt x="1235" y="1687"/>
                    </a:moveTo>
                    <a:lnTo>
                      <a:pt x="3022" y="2433"/>
                    </a:lnTo>
                    <a:cubicBezTo>
                      <a:pt x="2742" y="2762"/>
                      <a:pt x="2463" y="3014"/>
                      <a:pt x="2096" y="3014"/>
                    </a:cubicBezTo>
                    <a:cubicBezTo>
                      <a:pt x="1987" y="3014"/>
                      <a:pt x="1871" y="2992"/>
                      <a:pt x="1745" y="2944"/>
                    </a:cubicBezTo>
                    <a:cubicBezTo>
                      <a:pt x="1192" y="2709"/>
                      <a:pt x="1064" y="2241"/>
                      <a:pt x="1235" y="1687"/>
                    </a:cubicBezTo>
                    <a:close/>
                    <a:moveTo>
                      <a:pt x="4842" y="1715"/>
                    </a:moveTo>
                    <a:cubicBezTo>
                      <a:pt x="4952" y="1715"/>
                      <a:pt x="5068" y="1740"/>
                      <a:pt x="5192" y="1795"/>
                    </a:cubicBezTo>
                    <a:cubicBezTo>
                      <a:pt x="5661" y="1965"/>
                      <a:pt x="5936" y="2453"/>
                      <a:pt x="5746" y="3049"/>
                    </a:cubicBezTo>
                    <a:lnTo>
                      <a:pt x="3916" y="2305"/>
                    </a:lnTo>
                    <a:cubicBezTo>
                      <a:pt x="4192" y="1979"/>
                      <a:pt x="4482" y="1715"/>
                      <a:pt x="4842" y="1715"/>
                    </a:cubicBezTo>
                    <a:close/>
                    <a:moveTo>
                      <a:pt x="2334" y="1"/>
                    </a:moveTo>
                    <a:cubicBezTo>
                      <a:pt x="1715" y="1"/>
                      <a:pt x="1166" y="368"/>
                      <a:pt x="809" y="1049"/>
                    </a:cubicBezTo>
                    <a:lnTo>
                      <a:pt x="171" y="773"/>
                    </a:lnTo>
                    <a:lnTo>
                      <a:pt x="0" y="1199"/>
                    </a:lnTo>
                    <a:lnTo>
                      <a:pt x="639" y="1454"/>
                    </a:lnTo>
                    <a:cubicBezTo>
                      <a:pt x="319" y="2453"/>
                      <a:pt x="659" y="3327"/>
                      <a:pt x="1490" y="3667"/>
                    </a:cubicBezTo>
                    <a:cubicBezTo>
                      <a:pt x="1714" y="3761"/>
                      <a:pt x="1916" y="3802"/>
                      <a:pt x="2100" y="3802"/>
                    </a:cubicBezTo>
                    <a:cubicBezTo>
                      <a:pt x="2792" y="3802"/>
                      <a:pt x="3235" y="3221"/>
                      <a:pt x="3638" y="2666"/>
                    </a:cubicBezTo>
                    <a:lnTo>
                      <a:pt x="5575" y="3475"/>
                    </a:lnTo>
                    <a:cubicBezTo>
                      <a:pt x="5352" y="3858"/>
                      <a:pt x="5020" y="4014"/>
                      <a:pt x="4688" y="4014"/>
                    </a:cubicBezTo>
                    <a:cubicBezTo>
                      <a:pt x="4578" y="4014"/>
                      <a:pt x="4468" y="3997"/>
                      <a:pt x="4362" y="3965"/>
                    </a:cubicBezTo>
                    <a:lnTo>
                      <a:pt x="4064" y="4709"/>
                    </a:lnTo>
                    <a:cubicBezTo>
                      <a:pt x="4250" y="4781"/>
                      <a:pt x="4435" y="4815"/>
                      <a:pt x="4615" y="4815"/>
                    </a:cubicBezTo>
                    <a:cubicBezTo>
                      <a:pt x="5239" y="4815"/>
                      <a:pt x="5803" y="4403"/>
                      <a:pt x="6149" y="3710"/>
                    </a:cubicBezTo>
                    <a:lnTo>
                      <a:pt x="6788" y="3965"/>
                    </a:lnTo>
                    <a:lnTo>
                      <a:pt x="6958" y="3539"/>
                    </a:lnTo>
                    <a:lnTo>
                      <a:pt x="6319" y="3284"/>
                    </a:lnTo>
                    <a:cubicBezTo>
                      <a:pt x="6682" y="2198"/>
                      <a:pt x="6171" y="1347"/>
                      <a:pt x="5448" y="1071"/>
                    </a:cubicBezTo>
                    <a:cubicBezTo>
                      <a:pt x="5219" y="977"/>
                      <a:pt x="5013" y="935"/>
                      <a:pt x="4827" y="935"/>
                    </a:cubicBezTo>
                    <a:cubicBezTo>
                      <a:pt x="4130" y="935"/>
                      <a:pt x="3701" y="1513"/>
                      <a:pt x="3298" y="2050"/>
                    </a:cubicBezTo>
                    <a:lnTo>
                      <a:pt x="1405" y="1284"/>
                    </a:lnTo>
                    <a:cubicBezTo>
                      <a:pt x="1637" y="952"/>
                      <a:pt x="1960" y="801"/>
                      <a:pt x="2263" y="801"/>
                    </a:cubicBezTo>
                    <a:cubicBezTo>
                      <a:pt x="2348" y="801"/>
                      <a:pt x="2432" y="813"/>
                      <a:pt x="2511" y="836"/>
                    </a:cubicBezTo>
                    <a:lnTo>
                      <a:pt x="2809" y="70"/>
                    </a:lnTo>
                    <a:cubicBezTo>
                      <a:pt x="2648" y="24"/>
                      <a:pt x="2489" y="1"/>
                      <a:pt x="2334" y="1"/>
                    </a:cubicBez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5" name="Google Shape;465;p36"/>
              <p:cNvSpPr/>
              <p:nvPr/>
            </p:nvSpPr>
            <p:spPr>
              <a:xfrm>
                <a:off x="6054250" y="3931050"/>
                <a:ext cx="392850" cy="284100"/>
              </a:xfrm>
              <a:custGeom>
                <a:avLst/>
                <a:gdLst/>
                <a:ahLst/>
                <a:cxnLst/>
                <a:rect l="l" t="t" r="r" b="b"/>
                <a:pathLst>
                  <a:path w="15714" h="11364" extrusionOk="0">
                    <a:moveTo>
                      <a:pt x="7555" y="1"/>
                    </a:moveTo>
                    <a:cubicBezTo>
                      <a:pt x="6087" y="1"/>
                      <a:pt x="4597" y="622"/>
                      <a:pt x="3400" y="2119"/>
                    </a:cubicBezTo>
                    <a:cubicBezTo>
                      <a:pt x="1" y="6351"/>
                      <a:pt x="3991" y="11364"/>
                      <a:pt x="8160" y="11364"/>
                    </a:cubicBezTo>
                    <a:cubicBezTo>
                      <a:pt x="9628" y="11364"/>
                      <a:pt x="11118" y="10742"/>
                      <a:pt x="12315" y="9246"/>
                    </a:cubicBezTo>
                    <a:cubicBezTo>
                      <a:pt x="15714" y="5013"/>
                      <a:pt x="11723" y="1"/>
                      <a:pt x="7555" y="1"/>
                    </a:cubicBezTo>
                    <a:close/>
                  </a:path>
                </a:pathLst>
              </a:custGeom>
              <a:solidFill>
                <a:srgbClr val="FFC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6172725" y="4005125"/>
                <a:ext cx="154300" cy="134775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5391" extrusionOk="0">
                    <a:moveTo>
                      <a:pt x="1129" y="1432"/>
                    </a:moveTo>
                    <a:lnTo>
                      <a:pt x="2661" y="2666"/>
                    </a:lnTo>
                    <a:cubicBezTo>
                      <a:pt x="2391" y="2859"/>
                      <a:pt x="2122" y="2997"/>
                      <a:pt x="1848" y="2997"/>
                    </a:cubicBezTo>
                    <a:cubicBezTo>
                      <a:pt x="1667" y="2997"/>
                      <a:pt x="1485" y="2937"/>
                      <a:pt x="1299" y="2793"/>
                    </a:cubicBezTo>
                    <a:cubicBezTo>
                      <a:pt x="894" y="2475"/>
                      <a:pt x="789" y="1942"/>
                      <a:pt x="1129" y="1432"/>
                    </a:cubicBezTo>
                    <a:close/>
                    <a:moveTo>
                      <a:pt x="4407" y="2469"/>
                    </a:moveTo>
                    <a:cubicBezTo>
                      <a:pt x="4581" y="2469"/>
                      <a:pt x="4756" y="2526"/>
                      <a:pt x="4937" y="2666"/>
                    </a:cubicBezTo>
                    <a:cubicBezTo>
                      <a:pt x="5405" y="3049"/>
                      <a:pt x="5385" y="3539"/>
                      <a:pt x="5087" y="4007"/>
                    </a:cubicBezTo>
                    <a:lnTo>
                      <a:pt x="3575" y="2793"/>
                    </a:lnTo>
                    <a:cubicBezTo>
                      <a:pt x="3862" y="2611"/>
                      <a:pt x="4133" y="2469"/>
                      <a:pt x="4407" y="2469"/>
                    </a:cubicBezTo>
                    <a:close/>
                    <a:moveTo>
                      <a:pt x="2348" y="1"/>
                    </a:moveTo>
                    <a:cubicBezTo>
                      <a:pt x="1856" y="1"/>
                      <a:pt x="1346" y="244"/>
                      <a:pt x="916" y="688"/>
                    </a:cubicBezTo>
                    <a:lnTo>
                      <a:pt x="406" y="262"/>
                    </a:lnTo>
                    <a:lnTo>
                      <a:pt x="108" y="603"/>
                    </a:lnTo>
                    <a:lnTo>
                      <a:pt x="639" y="1028"/>
                    </a:lnTo>
                    <a:cubicBezTo>
                      <a:pt x="1" y="1964"/>
                      <a:pt x="256" y="2921"/>
                      <a:pt x="852" y="3411"/>
                    </a:cubicBezTo>
                    <a:cubicBezTo>
                      <a:pt x="1167" y="3661"/>
                      <a:pt x="1463" y="3758"/>
                      <a:pt x="1742" y="3758"/>
                    </a:cubicBezTo>
                    <a:cubicBezTo>
                      <a:pt x="2273" y="3758"/>
                      <a:pt x="2746" y="3405"/>
                      <a:pt x="3192" y="3071"/>
                    </a:cubicBezTo>
                    <a:lnTo>
                      <a:pt x="4789" y="4348"/>
                    </a:lnTo>
                    <a:cubicBezTo>
                      <a:pt x="4566" y="4535"/>
                      <a:pt x="4324" y="4613"/>
                      <a:pt x="4098" y="4613"/>
                    </a:cubicBezTo>
                    <a:cubicBezTo>
                      <a:pt x="3914" y="4613"/>
                      <a:pt x="3741" y="4561"/>
                      <a:pt x="3597" y="4475"/>
                    </a:cubicBezTo>
                    <a:lnTo>
                      <a:pt x="3087" y="5114"/>
                    </a:lnTo>
                    <a:cubicBezTo>
                      <a:pt x="3373" y="5299"/>
                      <a:pt x="3676" y="5391"/>
                      <a:pt x="3978" y="5391"/>
                    </a:cubicBezTo>
                    <a:cubicBezTo>
                      <a:pt x="4440" y="5391"/>
                      <a:pt x="4901" y="5176"/>
                      <a:pt x="5300" y="4751"/>
                    </a:cubicBezTo>
                    <a:lnTo>
                      <a:pt x="5831" y="5199"/>
                    </a:lnTo>
                    <a:lnTo>
                      <a:pt x="6108" y="4836"/>
                    </a:lnTo>
                    <a:lnTo>
                      <a:pt x="5576" y="4411"/>
                    </a:lnTo>
                    <a:cubicBezTo>
                      <a:pt x="6171" y="3539"/>
                      <a:pt x="6108" y="2603"/>
                      <a:pt x="5405" y="2049"/>
                    </a:cubicBezTo>
                    <a:cubicBezTo>
                      <a:pt x="5086" y="1797"/>
                      <a:pt x="4787" y="1697"/>
                      <a:pt x="4504" y="1697"/>
                    </a:cubicBezTo>
                    <a:cubicBezTo>
                      <a:pt x="3976" y="1697"/>
                      <a:pt x="3501" y="2043"/>
                      <a:pt x="3044" y="2390"/>
                    </a:cubicBezTo>
                    <a:lnTo>
                      <a:pt x="1427" y="1071"/>
                    </a:lnTo>
                    <a:cubicBezTo>
                      <a:pt x="1654" y="854"/>
                      <a:pt x="1906" y="766"/>
                      <a:pt x="2145" y="766"/>
                    </a:cubicBezTo>
                    <a:cubicBezTo>
                      <a:pt x="2355" y="766"/>
                      <a:pt x="2556" y="833"/>
                      <a:pt x="2724" y="943"/>
                    </a:cubicBezTo>
                    <a:lnTo>
                      <a:pt x="3235" y="305"/>
                    </a:lnTo>
                    <a:cubicBezTo>
                      <a:pt x="2963" y="98"/>
                      <a:pt x="2659" y="1"/>
                      <a:pt x="2348" y="1"/>
                    </a:cubicBez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4851325" y="3670150"/>
                <a:ext cx="305925" cy="140375"/>
              </a:xfrm>
              <a:custGeom>
                <a:avLst/>
                <a:gdLst/>
                <a:ahLst/>
                <a:cxnLst/>
                <a:rect l="l" t="t" r="r" b="b"/>
                <a:pathLst>
                  <a:path w="12237" h="5615" extrusionOk="0">
                    <a:moveTo>
                      <a:pt x="11533" y="0"/>
                    </a:moveTo>
                    <a:cubicBezTo>
                      <a:pt x="11598" y="276"/>
                      <a:pt x="11491" y="596"/>
                      <a:pt x="11215" y="937"/>
                    </a:cubicBezTo>
                    <a:cubicBezTo>
                      <a:pt x="10832" y="1383"/>
                      <a:pt x="10172" y="1873"/>
                      <a:pt x="9300" y="2319"/>
                    </a:cubicBezTo>
                    <a:cubicBezTo>
                      <a:pt x="8469" y="2744"/>
                      <a:pt x="7427" y="3149"/>
                      <a:pt x="6278" y="3447"/>
                    </a:cubicBezTo>
                    <a:cubicBezTo>
                      <a:pt x="5150" y="3766"/>
                      <a:pt x="4043" y="3936"/>
                      <a:pt x="3107" y="4001"/>
                    </a:cubicBezTo>
                    <a:cubicBezTo>
                      <a:pt x="2942" y="4008"/>
                      <a:pt x="2781" y="4011"/>
                      <a:pt x="2626" y="4011"/>
                    </a:cubicBezTo>
                    <a:cubicBezTo>
                      <a:pt x="1862" y="4011"/>
                      <a:pt x="1226" y="3926"/>
                      <a:pt x="766" y="3766"/>
                    </a:cubicBezTo>
                    <a:cubicBezTo>
                      <a:pt x="363" y="3618"/>
                      <a:pt x="85" y="3383"/>
                      <a:pt x="0" y="3107"/>
                    </a:cubicBezTo>
                    <a:lnTo>
                      <a:pt x="0" y="3107"/>
                    </a:lnTo>
                    <a:lnTo>
                      <a:pt x="448" y="4702"/>
                    </a:lnTo>
                    <a:cubicBezTo>
                      <a:pt x="604" y="5305"/>
                      <a:pt x="1574" y="5614"/>
                      <a:pt x="2966" y="5614"/>
                    </a:cubicBezTo>
                    <a:cubicBezTo>
                      <a:pt x="4030" y="5614"/>
                      <a:pt x="5341" y="5433"/>
                      <a:pt x="6724" y="5065"/>
                    </a:cubicBezTo>
                    <a:cubicBezTo>
                      <a:pt x="9896" y="4191"/>
                      <a:pt x="12236" y="2639"/>
                      <a:pt x="11959" y="1595"/>
                    </a:cubicBezTo>
                    <a:lnTo>
                      <a:pt x="11533" y="0"/>
                    </a:ln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>
                <a:off x="4844425" y="3647375"/>
                <a:ext cx="296875" cy="123075"/>
              </a:xfrm>
              <a:custGeom>
                <a:avLst/>
                <a:gdLst/>
                <a:ahLst/>
                <a:cxnLst/>
                <a:rect l="l" t="t" r="r" b="b"/>
                <a:pathLst>
                  <a:path w="11875" h="4923" extrusionOk="0">
                    <a:moveTo>
                      <a:pt x="9283" y="1"/>
                    </a:moveTo>
                    <a:cubicBezTo>
                      <a:pt x="8221" y="1"/>
                      <a:pt x="6913" y="180"/>
                      <a:pt x="5533" y="549"/>
                    </a:cubicBezTo>
                    <a:cubicBezTo>
                      <a:pt x="2341" y="1422"/>
                      <a:pt x="1" y="2974"/>
                      <a:pt x="276" y="4018"/>
                    </a:cubicBezTo>
                    <a:cubicBezTo>
                      <a:pt x="361" y="4294"/>
                      <a:pt x="639" y="4529"/>
                      <a:pt x="1042" y="4677"/>
                    </a:cubicBezTo>
                    <a:cubicBezTo>
                      <a:pt x="1502" y="4837"/>
                      <a:pt x="2138" y="4922"/>
                      <a:pt x="2902" y="4922"/>
                    </a:cubicBezTo>
                    <a:cubicBezTo>
                      <a:pt x="3057" y="4922"/>
                      <a:pt x="3218" y="4919"/>
                      <a:pt x="3383" y="4912"/>
                    </a:cubicBezTo>
                    <a:cubicBezTo>
                      <a:pt x="4319" y="4847"/>
                      <a:pt x="5426" y="4677"/>
                      <a:pt x="6554" y="4358"/>
                    </a:cubicBezTo>
                    <a:cubicBezTo>
                      <a:pt x="7703" y="4060"/>
                      <a:pt x="8745" y="3655"/>
                      <a:pt x="9576" y="3230"/>
                    </a:cubicBezTo>
                    <a:cubicBezTo>
                      <a:pt x="10448" y="2784"/>
                      <a:pt x="11108" y="2294"/>
                      <a:pt x="11491" y="1848"/>
                    </a:cubicBezTo>
                    <a:cubicBezTo>
                      <a:pt x="11767" y="1507"/>
                      <a:pt x="11874" y="1187"/>
                      <a:pt x="11809" y="911"/>
                    </a:cubicBezTo>
                    <a:cubicBezTo>
                      <a:pt x="11789" y="869"/>
                      <a:pt x="11789" y="847"/>
                      <a:pt x="11767" y="826"/>
                    </a:cubicBezTo>
                    <a:cubicBezTo>
                      <a:pt x="11554" y="282"/>
                      <a:pt x="10612" y="1"/>
                      <a:pt x="9283" y="1"/>
                    </a:cubicBezTo>
                    <a:close/>
                  </a:path>
                </a:pathLst>
              </a:custGeom>
              <a:solidFill>
                <a:srgbClr val="FFC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69" name="Google Shape;469;p36"/>
              <p:cNvSpPr/>
              <p:nvPr/>
            </p:nvSpPr>
            <p:spPr>
              <a:xfrm>
                <a:off x="4909325" y="3671125"/>
                <a:ext cx="1628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6512" h="2334" extrusionOk="0">
                    <a:moveTo>
                      <a:pt x="4842" y="320"/>
                    </a:moveTo>
                    <a:cubicBezTo>
                      <a:pt x="5082" y="320"/>
                      <a:pt x="5230" y="390"/>
                      <a:pt x="5298" y="515"/>
                    </a:cubicBezTo>
                    <a:lnTo>
                      <a:pt x="3575" y="983"/>
                    </a:lnTo>
                    <a:cubicBezTo>
                      <a:pt x="3681" y="748"/>
                      <a:pt x="3831" y="535"/>
                      <a:pt x="4362" y="387"/>
                    </a:cubicBezTo>
                    <a:cubicBezTo>
                      <a:pt x="4551" y="342"/>
                      <a:pt x="4711" y="320"/>
                      <a:pt x="4842" y="320"/>
                    </a:cubicBezTo>
                    <a:close/>
                    <a:moveTo>
                      <a:pt x="2937" y="1344"/>
                    </a:moveTo>
                    <a:cubicBezTo>
                      <a:pt x="2852" y="1578"/>
                      <a:pt x="2682" y="1812"/>
                      <a:pt x="2149" y="1939"/>
                    </a:cubicBezTo>
                    <a:cubicBezTo>
                      <a:pt x="1968" y="1991"/>
                      <a:pt x="1793" y="2019"/>
                      <a:pt x="1643" y="2019"/>
                    </a:cubicBezTo>
                    <a:cubicBezTo>
                      <a:pt x="1423" y="2019"/>
                      <a:pt x="1255" y="1960"/>
                      <a:pt x="1192" y="1834"/>
                    </a:cubicBezTo>
                    <a:lnTo>
                      <a:pt x="2937" y="1344"/>
                    </a:lnTo>
                    <a:close/>
                    <a:moveTo>
                      <a:pt x="4998" y="1"/>
                    </a:moveTo>
                    <a:cubicBezTo>
                      <a:pt x="4772" y="1"/>
                      <a:pt x="4513" y="36"/>
                      <a:pt x="4234" y="109"/>
                    </a:cubicBezTo>
                    <a:cubicBezTo>
                      <a:pt x="3235" y="387"/>
                      <a:pt x="3107" y="790"/>
                      <a:pt x="3000" y="1153"/>
                    </a:cubicBezTo>
                    <a:lnTo>
                      <a:pt x="1150" y="1664"/>
                    </a:lnTo>
                    <a:cubicBezTo>
                      <a:pt x="1170" y="1408"/>
                      <a:pt x="1511" y="1216"/>
                      <a:pt x="1873" y="1088"/>
                    </a:cubicBezTo>
                    <a:lnTo>
                      <a:pt x="1808" y="790"/>
                    </a:lnTo>
                    <a:cubicBezTo>
                      <a:pt x="1022" y="1003"/>
                      <a:pt x="574" y="1408"/>
                      <a:pt x="596" y="1812"/>
                    </a:cubicBezTo>
                    <a:lnTo>
                      <a:pt x="1" y="1982"/>
                    </a:lnTo>
                    <a:lnTo>
                      <a:pt x="43" y="2132"/>
                    </a:lnTo>
                    <a:lnTo>
                      <a:pt x="639" y="1982"/>
                    </a:lnTo>
                    <a:cubicBezTo>
                      <a:pt x="755" y="2229"/>
                      <a:pt x="1079" y="2333"/>
                      <a:pt x="1473" y="2333"/>
                    </a:cubicBezTo>
                    <a:cubicBezTo>
                      <a:pt x="1724" y="2333"/>
                      <a:pt x="2004" y="2291"/>
                      <a:pt x="2277" y="2217"/>
                    </a:cubicBezTo>
                    <a:cubicBezTo>
                      <a:pt x="3298" y="1939"/>
                      <a:pt x="3426" y="1536"/>
                      <a:pt x="3511" y="1195"/>
                    </a:cubicBezTo>
                    <a:lnTo>
                      <a:pt x="5320" y="685"/>
                    </a:lnTo>
                    <a:lnTo>
                      <a:pt x="5320" y="685"/>
                    </a:lnTo>
                    <a:cubicBezTo>
                      <a:pt x="5278" y="918"/>
                      <a:pt x="4980" y="1110"/>
                      <a:pt x="4660" y="1216"/>
                    </a:cubicBezTo>
                    <a:lnTo>
                      <a:pt x="4745" y="1514"/>
                    </a:lnTo>
                    <a:cubicBezTo>
                      <a:pt x="5490" y="1281"/>
                      <a:pt x="5916" y="918"/>
                      <a:pt x="5894" y="535"/>
                    </a:cubicBezTo>
                    <a:lnTo>
                      <a:pt x="6512" y="365"/>
                    </a:lnTo>
                    <a:lnTo>
                      <a:pt x="6469" y="194"/>
                    </a:lnTo>
                    <a:lnTo>
                      <a:pt x="5851" y="365"/>
                    </a:lnTo>
                    <a:cubicBezTo>
                      <a:pt x="5740" y="128"/>
                      <a:pt x="5427" y="1"/>
                      <a:pt x="4998" y="1"/>
                    </a:cubicBez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0" name="Google Shape;470;p36"/>
              <p:cNvSpPr/>
              <p:nvPr/>
            </p:nvSpPr>
            <p:spPr>
              <a:xfrm>
                <a:off x="4693850" y="3775475"/>
                <a:ext cx="555400" cy="35650"/>
              </a:xfrm>
              <a:custGeom>
                <a:avLst/>
                <a:gdLst/>
                <a:ahLst/>
                <a:cxnLst/>
                <a:rect l="l" t="t" r="r" b="b"/>
                <a:pathLst>
                  <a:path w="22216" h="1426" extrusionOk="0">
                    <a:moveTo>
                      <a:pt x="724" y="0"/>
                    </a:moveTo>
                    <a:cubicBezTo>
                      <a:pt x="512" y="0"/>
                      <a:pt x="341" y="86"/>
                      <a:pt x="214" y="213"/>
                    </a:cubicBezTo>
                    <a:cubicBezTo>
                      <a:pt x="86" y="341"/>
                      <a:pt x="1" y="511"/>
                      <a:pt x="1" y="724"/>
                    </a:cubicBezTo>
                    <a:cubicBezTo>
                      <a:pt x="1" y="1107"/>
                      <a:pt x="321" y="1425"/>
                      <a:pt x="724" y="1425"/>
                    </a:cubicBezTo>
                    <a:lnTo>
                      <a:pt x="21492" y="1425"/>
                    </a:lnTo>
                    <a:cubicBezTo>
                      <a:pt x="21705" y="1425"/>
                      <a:pt x="21875" y="1340"/>
                      <a:pt x="22003" y="1212"/>
                    </a:cubicBezTo>
                    <a:cubicBezTo>
                      <a:pt x="22131" y="1085"/>
                      <a:pt x="22216" y="915"/>
                      <a:pt x="22216" y="724"/>
                    </a:cubicBezTo>
                    <a:cubicBezTo>
                      <a:pt x="22216" y="319"/>
                      <a:pt x="21897" y="0"/>
                      <a:pt x="2149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1" name="Google Shape;471;p36"/>
              <p:cNvSpPr/>
              <p:nvPr/>
            </p:nvSpPr>
            <p:spPr>
              <a:xfrm>
                <a:off x="6941450" y="4077075"/>
                <a:ext cx="356950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27" extrusionOk="0">
                    <a:moveTo>
                      <a:pt x="723" y="0"/>
                    </a:moveTo>
                    <a:cubicBezTo>
                      <a:pt x="531" y="0"/>
                      <a:pt x="340" y="86"/>
                      <a:pt x="213" y="213"/>
                    </a:cubicBezTo>
                    <a:cubicBezTo>
                      <a:pt x="85" y="341"/>
                      <a:pt x="0" y="511"/>
                      <a:pt x="0" y="704"/>
                    </a:cubicBezTo>
                    <a:cubicBezTo>
                      <a:pt x="0" y="1107"/>
                      <a:pt x="318" y="1427"/>
                      <a:pt x="723" y="1427"/>
                    </a:cubicBezTo>
                    <a:lnTo>
                      <a:pt x="13554" y="1427"/>
                    </a:lnTo>
                    <a:cubicBezTo>
                      <a:pt x="13746" y="1427"/>
                      <a:pt x="13937" y="1342"/>
                      <a:pt x="14064" y="1214"/>
                    </a:cubicBezTo>
                    <a:cubicBezTo>
                      <a:pt x="14192" y="1087"/>
                      <a:pt x="14277" y="916"/>
                      <a:pt x="14277" y="704"/>
                    </a:cubicBezTo>
                    <a:cubicBezTo>
                      <a:pt x="14277" y="321"/>
                      <a:pt x="13959" y="0"/>
                      <a:pt x="1355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2" name="Google Shape;472;p36"/>
              <p:cNvSpPr/>
              <p:nvPr/>
            </p:nvSpPr>
            <p:spPr>
              <a:xfrm>
                <a:off x="6321175" y="4119625"/>
                <a:ext cx="301100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12044" h="3935" extrusionOk="0">
                    <a:moveTo>
                      <a:pt x="0" y="554"/>
                    </a:moveTo>
                    <a:cubicBezTo>
                      <a:pt x="0" y="570"/>
                      <a:pt x="1" y="586"/>
                      <a:pt x="2" y="601"/>
                    </a:cubicBezTo>
                    <a:lnTo>
                      <a:pt x="2" y="601"/>
                    </a:lnTo>
                    <a:lnTo>
                      <a:pt x="0" y="554"/>
                    </a:lnTo>
                    <a:close/>
                    <a:moveTo>
                      <a:pt x="11916" y="1"/>
                    </a:moveTo>
                    <a:cubicBezTo>
                      <a:pt x="11916" y="299"/>
                      <a:pt x="11746" y="597"/>
                      <a:pt x="11383" y="852"/>
                    </a:cubicBezTo>
                    <a:cubicBezTo>
                      <a:pt x="10937" y="1214"/>
                      <a:pt x="10171" y="1555"/>
                      <a:pt x="9235" y="1788"/>
                    </a:cubicBezTo>
                    <a:cubicBezTo>
                      <a:pt x="8319" y="2023"/>
                      <a:pt x="7235" y="2193"/>
                      <a:pt x="6043" y="2256"/>
                    </a:cubicBezTo>
                    <a:cubicBezTo>
                      <a:pt x="5803" y="2265"/>
                      <a:pt x="5564" y="2269"/>
                      <a:pt x="5329" y="2269"/>
                    </a:cubicBezTo>
                    <a:cubicBezTo>
                      <a:pt x="4417" y="2269"/>
                      <a:pt x="3553" y="2205"/>
                      <a:pt x="2809" y="2086"/>
                    </a:cubicBezTo>
                    <a:cubicBezTo>
                      <a:pt x="1850" y="1938"/>
                      <a:pt x="1084" y="1683"/>
                      <a:pt x="574" y="1363"/>
                    </a:cubicBezTo>
                    <a:cubicBezTo>
                      <a:pt x="232" y="1142"/>
                      <a:pt x="23" y="881"/>
                      <a:pt x="2" y="601"/>
                    </a:cubicBezTo>
                    <a:lnTo>
                      <a:pt x="2" y="601"/>
                    </a:lnTo>
                    <a:lnTo>
                      <a:pt x="63" y="2214"/>
                    </a:lnTo>
                    <a:cubicBezTo>
                      <a:pt x="122" y="3208"/>
                      <a:pt x="2394" y="3935"/>
                      <a:pt x="5310" y="3935"/>
                    </a:cubicBezTo>
                    <a:cubicBezTo>
                      <a:pt x="5578" y="3935"/>
                      <a:pt x="5851" y="3929"/>
                      <a:pt x="6128" y="3916"/>
                    </a:cubicBezTo>
                    <a:cubicBezTo>
                      <a:pt x="9405" y="3768"/>
                      <a:pt x="12044" y="2747"/>
                      <a:pt x="11979" y="1660"/>
                    </a:cubicBezTo>
                    <a:lnTo>
                      <a:pt x="11916" y="1"/>
                    </a:ln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3" name="Google Shape;473;p36"/>
              <p:cNvSpPr/>
              <p:nvPr/>
            </p:nvSpPr>
            <p:spPr>
              <a:xfrm>
                <a:off x="6319550" y="4077125"/>
                <a:ext cx="299550" cy="99250"/>
              </a:xfrm>
              <a:custGeom>
                <a:avLst/>
                <a:gdLst/>
                <a:ahLst/>
                <a:cxnLst/>
                <a:rect l="l" t="t" r="r" b="b"/>
                <a:pathLst>
                  <a:path w="11982" h="3970" extrusionOk="0">
                    <a:moveTo>
                      <a:pt x="6771" y="1"/>
                    </a:moveTo>
                    <a:cubicBezTo>
                      <a:pt x="6492" y="1"/>
                      <a:pt x="6206" y="7"/>
                      <a:pt x="5916" y="21"/>
                    </a:cubicBezTo>
                    <a:cubicBezTo>
                      <a:pt x="2639" y="169"/>
                      <a:pt x="0" y="1170"/>
                      <a:pt x="65" y="2254"/>
                    </a:cubicBezTo>
                    <a:cubicBezTo>
                      <a:pt x="65" y="2552"/>
                      <a:pt x="278" y="2829"/>
                      <a:pt x="639" y="3063"/>
                    </a:cubicBezTo>
                    <a:cubicBezTo>
                      <a:pt x="1149" y="3383"/>
                      <a:pt x="1915" y="3638"/>
                      <a:pt x="2874" y="3786"/>
                    </a:cubicBezTo>
                    <a:cubicBezTo>
                      <a:pt x="3618" y="3905"/>
                      <a:pt x="4482" y="3969"/>
                      <a:pt x="5394" y="3969"/>
                    </a:cubicBezTo>
                    <a:cubicBezTo>
                      <a:pt x="5629" y="3969"/>
                      <a:pt x="5868" y="3965"/>
                      <a:pt x="6108" y="3956"/>
                    </a:cubicBezTo>
                    <a:cubicBezTo>
                      <a:pt x="7300" y="3893"/>
                      <a:pt x="8384" y="3723"/>
                      <a:pt x="9300" y="3488"/>
                    </a:cubicBezTo>
                    <a:cubicBezTo>
                      <a:pt x="10236" y="3255"/>
                      <a:pt x="11002" y="2914"/>
                      <a:pt x="11448" y="2552"/>
                    </a:cubicBezTo>
                    <a:cubicBezTo>
                      <a:pt x="11811" y="2297"/>
                      <a:pt x="11981" y="1999"/>
                      <a:pt x="11981" y="1701"/>
                    </a:cubicBezTo>
                    <a:cubicBezTo>
                      <a:pt x="11981" y="1680"/>
                      <a:pt x="11959" y="1658"/>
                      <a:pt x="11959" y="1616"/>
                    </a:cubicBezTo>
                    <a:cubicBezTo>
                      <a:pt x="11804" y="668"/>
                      <a:pt x="9590" y="1"/>
                      <a:pt x="6771" y="1"/>
                    </a:cubicBezTo>
                    <a:close/>
                  </a:path>
                </a:pathLst>
              </a:custGeom>
              <a:solidFill>
                <a:srgbClr val="FFC9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6382875" y="4096650"/>
                <a:ext cx="167575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6703" h="1646" extrusionOk="0">
                    <a:moveTo>
                      <a:pt x="4719" y="301"/>
                    </a:moveTo>
                    <a:cubicBezTo>
                      <a:pt x="5188" y="301"/>
                      <a:pt x="5451" y="445"/>
                      <a:pt x="5490" y="644"/>
                    </a:cubicBezTo>
                    <a:lnTo>
                      <a:pt x="3723" y="729"/>
                    </a:lnTo>
                    <a:cubicBezTo>
                      <a:pt x="3873" y="516"/>
                      <a:pt x="4064" y="346"/>
                      <a:pt x="4617" y="304"/>
                    </a:cubicBezTo>
                    <a:cubicBezTo>
                      <a:pt x="4652" y="302"/>
                      <a:pt x="4686" y="301"/>
                      <a:pt x="4719" y="301"/>
                    </a:cubicBezTo>
                    <a:close/>
                    <a:moveTo>
                      <a:pt x="3000" y="942"/>
                    </a:moveTo>
                    <a:lnTo>
                      <a:pt x="3000" y="942"/>
                    </a:lnTo>
                    <a:cubicBezTo>
                      <a:pt x="2872" y="1155"/>
                      <a:pt x="2659" y="1325"/>
                      <a:pt x="2128" y="1345"/>
                    </a:cubicBezTo>
                    <a:cubicBezTo>
                      <a:pt x="2088" y="1347"/>
                      <a:pt x="2049" y="1348"/>
                      <a:pt x="2010" y="1348"/>
                    </a:cubicBezTo>
                    <a:cubicBezTo>
                      <a:pt x="1597" y="1348"/>
                      <a:pt x="1272" y="1240"/>
                      <a:pt x="1212" y="1027"/>
                    </a:cubicBezTo>
                    <a:lnTo>
                      <a:pt x="3000" y="942"/>
                    </a:lnTo>
                    <a:close/>
                    <a:moveTo>
                      <a:pt x="4744" y="1"/>
                    </a:moveTo>
                    <a:cubicBezTo>
                      <a:pt x="4682" y="1"/>
                      <a:pt x="4619" y="2"/>
                      <a:pt x="4554" y="6"/>
                    </a:cubicBezTo>
                    <a:cubicBezTo>
                      <a:pt x="3511" y="69"/>
                      <a:pt x="3298" y="431"/>
                      <a:pt x="3107" y="750"/>
                    </a:cubicBezTo>
                    <a:lnTo>
                      <a:pt x="1212" y="857"/>
                    </a:lnTo>
                    <a:cubicBezTo>
                      <a:pt x="1277" y="622"/>
                      <a:pt x="1638" y="494"/>
                      <a:pt x="2043" y="452"/>
                    </a:cubicBezTo>
                    <a:lnTo>
                      <a:pt x="2021" y="133"/>
                    </a:lnTo>
                    <a:cubicBezTo>
                      <a:pt x="1212" y="196"/>
                      <a:pt x="702" y="494"/>
                      <a:pt x="639" y="877"/>
                    </a:cubicBezTo>
                    <a:lnTo>
                      <a:pt x="0" y="899"/>
                    </a:lnTo>
                    <a:lnTo>
                      <a:pt x="21" y="1090"/>
                    </a:lnTo>
                    <a:lnTo>
                      <a:pt x="639" y="1047"/>
                    </a:lnTo>
                    <a:cubicBezTo>
                      <a:pt x="719" y="1470"/>
                      <a:pt x="1385" y="1645"/>
                      <a:pt x="2051" y="1645"/>
                    </a:cubicBezTo>
                    <a:cubicBezTo>
                      <a:pt x="2091" y="1645"/>
                      <a:pt x="2131" y="1644"/>
                      <a:pt x="2171" y="1643"/>
                    </a:cubicBezTo>
                    <a:cubicBezTo>
                      <a:pt x="3235" y="1580"/>
                      <a:pt x="3448" y="1240"/>
                      <a:pt x="3618" y="899"/>
                    </a:cubicBezTo>
                    <a:lnTo>
                      <a:pt x="5490" y="814"/>
                    </a:lnTo>
                    <a:lnTo>
                      <a:pt x="5490" y="814"/>
                    </a:lnTo>
                    <a:cubicBezTo>
                      <a:pt x="5405" y="1005"/>
                      <a:pt x="5065" y="1133"/>
                      <a:pt x="4724" y="1175"/>
                    </a:cubicBezTo>
                    <a:lnTo>
                      <a:pt x="4745" y="1473"/>
                    </a:lnTo>
                    <a:cubicBezTo>
                      <a:pt x="5511" y="1410"/>
                      <a:pt x="6021" y="1155"/>
                      <a:pt x="6086" y="772"/>
                    </a:cubicBezTo>
                    <a:lnTo>
                      <a:pt x="6702" y="750"/>
                    </a:lnTo>
                    <a:lnTo>
                      <a:pt x="6702" y="579"/>
                    </a:lnTo>
                    <a:lnTo>
                      <a:pt x="6064" y="601"/>
                    </a:lnTo>
                    <a:cubicBezTo>
                      <a:pt x="5986" y="228"/>
                      <a:pt x="5473" y="1"/>
                      <a:pt x="4744" y="1"/>
                    </a:cubicBezTo>
                    <a:close/>
                  </a:path>
                </a:pathLst>
              </a:custGeom>
              <a:solidFill>
                <a:srgbClr val="F9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6098800" y="4194100"/>
                <a:ext cx="6303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25215" h="1428" extrusionOk="0">
                    <a:moveTo>
                      <a:pt x="724" y="1"/>
                    </a:moveTo>
                    <a:cubicBezTo>
                      <a:pt x="532" y="1"/>
                      <a:pt x="341" y="86"/>
                      <a:pt x="213" y="214"/>
                    </a:cubicBezTo>
                    <a:cubicBezTo>
                      <a:pt x="86" y="341"/>
                      <a:pt x="1" y="511"/>
                      <a:pt x="1" y="724"/>
                    </a:cubicBezTo>
                    <a:cubicBezTo>
                      <a:pt x="1" y="1107"/>
                      <a:pt x="319" y="1427"/>
                      <a:pt x="724" y="1427"/>
                    </a:cubicBezTo>
                    <a:lnTo>
                      <a:pt x="24492" y="1427"/>
                    </a:lnTo>
                    <a:cubicBezTo>
                      <a:pt x="24704" y="1427"/>
                      <a:pt x="24875" y="1363"/>
                      <a:pt x="25002" y="1214"/>
                    </a:cubicBezTo>
                    <a:cubicBezTo>
                      <a:pt x="25130" y="1087"/>
                      <a:pt x="25215" y="917"/>
                      <a:pt x="25215" y="724"/>
                    </a:cubicBezTo>
                    <a:cubicBezTo>
                      <a:pt x="25215" y="321"/>
                      <a:pt x="24897" y="1"/>
                      <a:pt x="24492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카페24 당당해" pitchFamily="2" charset="-127"/>
                  <a:ea typeface="카페24 당당해" pitchFamily="2" charset="-127"/>
                </a:endParaRPr>
              </a:p>
            </p:txBody>
          </p:sp>
        </p:grpSp>
        <p:sp>
          <p:nvSpPr>
            <p:cNvPr id="476" name="Google Shape;476;p36"/>
            <p:cNvSpPr/>
            <p:nvPr/>
          </p:nvSpPr>
          <p:spPr>
            <a:xfrm>
              <a:off x="-106900" y="273425"/>
              <a:ext cx="2047250" cy="2142650"/>
            </a:xfrm>
            <a:custGeom>
              <a:avLst/>
              <a:gdLst/>
              <a:ahLst/>
              <a:cxnLst/>
              <a:rect l="l" t="t" r="r" b="b"/>
              <a:pathLst>
                <a:path w="81890" h="85706" extrusionOk="0">
                  <a:moveTo>
                    <a:pt x="81890" y="85706"/>
                  </a:moveTo>
                  <a:lnTo>
                    <a:pt x="12839" y="0"/>
                  </a:lnTo>
                  <a:lnTo>
                    <a:pt x="0" y="0"/>
                  </a:lnTo>
                  <a:lnTo>
                    <a:pt x="651" y="42448"/>
                  </a:lnTo>
                  <a:lnTo>
                    <a:pt x="46755" y="79383"/>
                  </a:lnTo>
                  <a:lnTo>
                    <a:pt x="51701" y="6939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subTitle" idx="1"/>
          </p:nvPr>
        </p:nvSpPr>
        <p:spPr>
          <a:xfrm>
            <a:off x="1155760" y="1882388"/>
            <a:ext cx="6832500" cy="689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4800" b="1" dirty="0">
                <a:solidFill>
                  <a:schemeClr val="tx1"/>
                </a:solidFill>
                <a:effectLst/>
                <a:latin typeface="카페24 당당해" pitchFamily="2" charset="-127"/>
                <a:ea typeface="카페24 당당해" pitchFamily="2" charset="-127"/>
                <a:cs typeface="함초롬돋움" panose="020B0604000101010101" pitchFamily="50" charset="-127"/>
              </a:rPr>
              <a:t>내부자거래</a:t>
            </a:r>
            <a:r>
              <a:rPr lang="ko-KR" altLang="en-US" sz="48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  <a:cs typeface="함초롬돋움" panose="020B0604000101010101" pitchFamily="50" charset="-127"/>
              </a:rPr>
              <a:t>란</a:t>
            </a:r>
            <a:endParaRPr lang="en-US" altLang="ko-KR" sz="3600" b="1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  <a:cs typeface="함초롬돋움" panose="020B0604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6748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286;p42">
            <a:extLst>
              <a:ext uri="{FF2B5EF4-FFF2-40B4-BE49-F238E27FC236}">
                <a16:creationId xmlns:a16="http://schemas.microsoft.com/office/drawing/2014/main" id="{A6F0138A-A106-4352-9C48-DBD1C4B023B1}"/>
              </a:ext>
            </a:extLst>
          </p:cNvPr>
          <p:cNvSpPr/>
          <p:nvPr/>
        </p:nvSpPr>
        <p:spPr>
          <a:xfrm>
            <a:off x="2179083" y="647500"/>
            <a:ext cx="4089471" cy="555608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2" name="Google Shape;1294;p43">
            <a:extLst>
              <a:ext uri="{FF2B5EF4-FFF2-40B4-BE49-F238E27FC236}">
                <a16:creationId xmlns:a16="http://schemas.microsoft.com/office/drawing/2014/main" id="{3E6F7E2C-A5BE-4A1D-9B32-71E0370CF058}"/>
              </a:ext>
            </a:extLst>
          </p:cNvPr>
          <p:cNvSpPr txBox="1">
            <a:spLocks/>
          </p:cNvSpPr>
          <p:nvPr/>
        </p:nvSpPr>
        <p:spPr>
          <a:xfrm>
            <a:off x="184826" y="1818377"/>
            <a:ext cx="8959174" cy="2844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80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</a:t>
            </a:r>
            <a:r>
              <a:rPr lang="ko-KR" altLang="en-US" sz="24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주식가격변동의 영향으로 적시 제공된 내부자 거래 정보 필요</a:t>
            </a:r>
            <a:endParaRPr lang="en-US" altLang="ko-KR" sz="24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 </a:t>
            </a:r>
            <a:r>
              <a:rPr lang="ko-KR" altLang="en-US" sz="24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주식 내부거래 사이트를 가지 않고 자동화 기능으로             내부자 수급을 확인</a:t>
            </a:r>
            <a:endParaRPr lang="en-US" altLang="ko-KR" sz="2400" kern="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 </a:t>
            </a:r>
            <a:r>
              <a:rPr lang="ko-KR" altLang="en-US" sz="2400" kern="1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티커별</a:t>
            </a:r>
            <a:r>
              <a:rPr lang="ko-KR" altLang="en-US" sz="2400" kern="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내부거래 현황을 보기 쉽게 확인하여 올바른 투자 판단 </a:t>
            </a:r>
          </a:p>
        </p:txBody>
      </p:sp>
      <p:sp>
        <p:nvSpPr>
          <p:cNvPr id="8" name="Google Shape;1287;p42">
            <a:extLst>
              <a:ext uri="{FF2B5EF4-FFF2-40B4-BE49-F238E27FC236}">
                <a16:creationId xmlns:a16="http://schemas.microsoft.com/office/drawing/2014/main" id="{4052D9EC-F514-4E4B-BE16-B3958D3FB938}"/>
              </a:ext>
            </a:extLst>
          </p:cNvPr>
          <p:cNvSpPr txBox="1">
            <a:spLocks/>
          </p:cNvSpPr>
          <p:nvPr/>
        </p:nvSpPr>
        <p:spPr>
          <a:xfrm>
            <a:off x="2280034" y="567424"/>
            <a:ext cx="4768758" cy="715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3200" b="1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  <a:cs typeface="함초롬돋움" panose="020B0604000101010101" pitchFamily="50" charset="-127"/>
              </a:rPr>
              <a:t>주제 선정 배경 및 효과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286;p42">
            <a:extLst>
              <a:ext uri="{FF2B5EF4-FFF2-40B4-BE49-F238E27FC236}">
                <a16:creationId xmlns:a16="http://schemas.microsoft.com/office/drawing/2014/main" id="{A6F0138A-A106-4352-9C48-DBD1C4B023B1}"/>
              </a:ext>
            </a:extLst>
          </p:cNvPr>
          <p:cNvSpPr/>
          <p:nvPr/>
        </p:nvSpPr>
        <p:spPr>
          <a:xfrm>
            <a:off x="2130444" y="480540"/>
            <a:ext cx="4089471" cy="555608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tx1"/>
              </a:solidFill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22" name="Google Shape;1294;p43">
            <a:extLst>
              <a:ext uri="{FF2B5EF4-FFF2-40B4-BE49-F238E27FC236}">
                <a16:creationId xmlns:a16="http://schemas.microsoft.com/office/drawing/2014/main" id="{3E6F7E2C-A5BE-4A1D-9B32-71E0370CF058}"/>
              </a:ext>
            </a:extLst>
          </p:cNvPr>
          <p:cNvSpPr txBox="1">
            <a:spLocks/>
          </p:cNvSpPr>
          <p:nvPr/>
        </p:nvSpPr>
        <p:spPr>
          <a:xfrm>
            <a:off x="1157590" y="1382887"/>
            <a:ext cx="7350061" cy="2844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80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marR="0" lvl="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marR="0" lvl="6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marR="0" lvl="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marR="0" lvl="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ungee"/>
              <a:buNone/>
              <a:defRPr sz="4800" b="0" i="0" u="none" strike="noStrike" cap="non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pPr latinLnBrk="0"/>
            <a:r>
              <a:rPr lang="en-US" altLang="ko-KR" sz="2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4/29 ~ 4/30 : </a:t>
            </a:r>
            <a:r>
              <a:rPr lang="ko-KR" altLang="ko-KR" sz="2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주제 선정 및 일정 수립</a:t>
            </a:r>
            <a:endParaRPr lang="en-US" altLang="ko-KR" sz="28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pPr latinLnBrk="0"/>
            <a:endParaRPr lang="ko-KR" altLang="ko-KR" sz="16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pPr latinLnBrk="0"/>
            <a:r>
              <a:rPr lang="en-US" altLang="ko-KR" sz="2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5/1 ~ 5/4 : </a:t>
            </a:r>
            <a:r>
              <a:rPr lang="ko-KR" altLang="ko-KR" sz="2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데이터 </a:t>
            </a:r>
            <a:r>
              <a:rPr lang="ko-KR" altLang="ko-KR" sz="2800" dirty="0" err="1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전처리</a:t>
            </a:r>
            <a:r>
              <a:rPr lang="ko-KR" altLang="ko-KR" sz="2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 및 가공</a:t>
            </a:r>
            <a:endParaRPr lang="en-US" altLang="ko-KR" sz="28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pPr latinLnBrk="0"/>
            <a:endParaRPr lang="ko-KR" altLang="ko-KR" sz="16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  <a:p>
            <a:r>
              <a:rPr lang="en-US" altLang="ko-KR" sz="2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5/4 ~ 5/6 : </a:t>
            </a:r>
            <a:r>
              <a:rPr lang="ko-KR" altLang="ko-KR" sz="2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코드 점검 및 </a:t>
            </a:r>
            <a:r>
              <a:rPr lang="en-US" altLang="ko-KR" sz="2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PPT </a:t>
            </a:r>
            <a:r>
              <a:rPr lang="ko-KR" altLang="ko-KR" sz="2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작성</a:t>
            </a:r>
            <a:r>
              <a:rPr lang="en-US" altLang="ko-KR" sz="2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, </a:t>
            </a:r>
            <a:r>
              <a:rPr lang="ko-KR" altLang="ko-KR" sz="2800" dirty="0"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발표 준비</a:t>
            </a:r>
            <a:endParaRPr lang="en-US" altLang="ko-KR" sz="2800" kern="100" dirty="0">
              <a:latin typeface="함초롬돋움" panose="020B0600000101010101" charset="-127"/>
              <a:ea typeface="함초롬돋움" panose="020B0600000101010101" charset="-127"/>
              <a:cs typeface="함초롬돋움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64182D8-4E11-4BF6-ACB8-1A444E094629}"/>
              </a:ext>
            </a:extLst>
          </p:cNvPr>
          <p:cNvSpPr/>
          <p:nvPr/>
        </p:nvSpPr>
        <p:spPr>
          <a:xfrm>
            <a:off x="2266546" y="486382"/>
            <a:ext cx="3766020" cy="528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2800" dirty="0">
                <a:solidFill>
                  <a:schemeClr val="tx1"/>
                </a:solidFill>
                <a:latin typeface="함초롬돋움" panose="020B0600000101010101" charset="-127"/>
                <a:ea typeface="함초롬돋움" panose="020B0600000101010101" charset="-127"/>
                <a:cs typeface="함초롬돋움" panose="020B0600000101010101" charset="-127"/>
              </a:rPr>
              <a:t>프로젝트 진행 일정</a:t>
            </a:r>
          </a:p>
        </p:txBody>
      </p:sp>
    </p:spTree>
    <p:extLst>
      <p:ext uri="{BB962C8B-B14F-4D97-AF65-F5344CB8AC3E}">
        <p14:creationId xmlns:p14="http://schemas.microsoft.com/office/powerpoint/2010/main" val="19792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/>
          <p:nvPr/>
        </p:nvSpPr>
        <p:spPr>
          <a:xfrm>
            <a:off x="4937760" y="2767131"/>
            <a:ext cx="3892998" cy="708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6" name="Google Shape;376;p36"/>
          <p:cNvSpPr/>
          <p:nvPr/>
        </p:nvSpPr>
        <p:spPr>
          <a:xfrm>
            <a:off x="629850" y="-340625"/>
            <a:ext cx="4423525" cy="5701225"/>
          </a:xfrm>
          <a:custGeom>
            <a:avLst/>
            <a:gdLst/>
            <a:ahLst/>
            <a:cxnLst/>
            <a:rect l="l" t="t" r="r" b="b"/>
            <a:pathLst>
              <a:path w="176941" h="228049" extrusionOk="0">
                <a:moveTo>
                  <a:pt x="0" y="0"/>
                </a:moveTo>
                <a:lnTo>
                  <a:pt x="37363" y="101355"/>
                </a:lnTo>
                <a:lnTo>
                  <a:pt x="76875" y="61844"/>
                </a:lnTo>
                <a:lnTo>
                  <a:pt x="176941" y="22804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  <p:txBody>
          <a:bodyPr/>
          <a:lstStyle/>
          <a:p>
            <a:endParaRPr lang="ko-KR" altLang="en-US" dirty="0"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5092984" y="2808342"/>
            <a:ext cx="3563336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latin typeface="카페24 당당해" pitchFamily="2" charset="-127"/>
                <a:ea typeface="카페24 당당해" pitchFamily="2" charset="-127"/>
              </a:rPr>
              <a:t>기능상세 및 시연</a:t>
            </a:r>
            <a:endParaRPr sz="40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8" name="Google Shape;378;p36"/>
          <p:cNvSpPr txBox="1">
            <a:spLocks noGrp="1"/>
          </p:cNvSpPr>
          <p:nvPr>
            <p:ph type="title" idx="2"/>
          </p:nvPr>
        </p:nvSpPr>
        <p:spPr>
          <a:xfrm>
            <a:off x="5068600" y="1059788"/>
            <a:ext cx="31326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02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04" name="Google Shape;483;p37">
            <a:extLst>
              <a:ext uri="{FF2B5EF4-FFF2-40B4-BE49-F238E27FC236}">
                <a16:creationId xmlns:a16="http://schemas.microsoft.com/office/drawing/2014/main" id="{13785DB3-155E-4D3C-9350-8DCC3381CBF2}"/>
              </a:ext>
            </a:extLst>
          </p:cNvPr>
          <p:cNvGrpSpPr/>
          <p:nvPr/>
        </p:nvGrpSpPr>
        <p:grpSpPr>
          <a:xfrm>
            <a:off x="302071" y="324061"/>
            <a:ext cx="3669854" cy="3519276"/>
            <a:chOff x="5002350" y="604550"/>
            <a:chExt cx="1509700" cy="1450375"/>
          </a:xfrm>
        </p:grpSpPr>
        <p:sp>
          <p:nvSpPr>
            <p:cNvPr id="105" name="Google Shape;484;p37">
              <a:extLst>
                <a:ext uri="{FF2B5EF4-FFF2-40B4-BE49-F238E27FC236}">
                  <a16:creationId xmlns:a16="http://schemas.microsoft.com/office/drawing/2014/main" id="{0B4337AF-8040-46E5-A5F2-AC856B93B801}"/>
                </a:ext>
              </a:extLst>
            </p:cNvPr>
            <p:cNvSpPr/>
            <p:nvPr/>
          </p:nvSpPr>
          <p:spPr>
            <a:xfrm>
              <a:off x="5085050" y="604550"/>
              <a:ext cx="291875" cy="128275"/>
            </a:xfrm>
            <a:custGeom>
              <a:avLst/>
              <a:gdLst/>
              <a:ahLst/>
              <a:cxnLst/>
              <a:rect l="l" t="t" r="r" b="b"/>
              <a:pathLst>
                <a:path w="11675" h="5131" extrusionOk="0">
                  <a:moveTo>
                    <a:pt x="6212" y="1"/>
                  </a:moveTo>
                  <a:cubicBezTo>
                    <a:pt x="5737" y="1"/>
                    <a:pt x="5271" y="107"/>
                    <a:pt x="4868" y="339"/>
                  </a:cubicBezTo>
                  <a:cubicBezTo>
                    <a:pt x="4142" y="767"/>
                    <a:pt x="3778" y="1640"/>
                    <a:pt x="3963" y="2375"/>
                  </a:cubicBezTo>
                  <a:lnTo>
                    <a:pt x="3963" y="2375"/>
                  </a:lnTo>
                  <a:cubicBezTo>
                    <a:pt x="3791" y="2260"/>
                    <a:pt x="3584" y="2189"/>
                    <a:pt x="3371" y="2189"/>
                  </a:cubicBezTo>
                  <a:cubicBezTo>
                    <a:pt x="3363" y="2189"/>
                    <a:pt x="3355" y="2190"/>
                    <a:pt x="3347" y="2190"/>
                  </a:cubicBezTo>
                  <a:cubicBezTo>
                    <a:pt x="2908" y="2200"/>
                    <a:pt x="2512" y="2521"/>
                    <a:pt x="2408" y="2903"/>
                  </a:cubicBezTo>
                  <a:lnTo>
                    <a:pt x="2408" y="2903"/>
                  </a:lnTo>
                  <a:cubicBezTo>
                    <a:pt x="2355" y="2510"/>
                    <a:pt x="1885" y="2169"/>
                    <a:pt x="1412" y="2169"/>
                  </a:cubicBezTo>
                  <a:cubicBezTo>
                    <a:pt x="1373" y="2169"/>
                    <a:pt x="1333" y="2172"/>
                    <a:pt x="1294" y="2177"/>
                  </a:cubicBezTo>
                  <a:cubicBezTo>
                    <a:pt x="698" y="2266"/>
                    <a:pt x="254" y="2773"/>
                    <a:pt x="128" y="3305"/>
                  </a:cubicBezTo>
                  <a:cubicBezTo>
                    <a:pt x="1" y="3850"/>
                    <a:pt x="622" y="4585"/>
                    <a:pt x="736" y="5131"/>
                  </a:cubicBezTo>
                  <a:lnTo>
                    <a:pt x="11396" y="5131"/>
                  </a:lnTo>
                  <a:cubicBezTo>
                    <a:pt x="11511" y="4750"/>
                    <a:pt x="11675" y="4281"/>
                    <a:pt x="11624" y="3900"/>
                  </a:cubicBezTo>
                  <a:cubicBezTo>
                    <a:pt x="11573" y="3508"/>
                    <a:pt x="11333" y="3115"/>
                    <a:pt x="10927" y="2950"/>
                  </a:cubicBezTo>
                  <a:cubicBezTo>
                    <a:pt x="10826" y="2912"/>
                    <a:pt x="10716" y="2894"/>
                    <a:pt x="10605" y="2894"/>
                  </a:cubicBezTo>
                  <a:cubicBezTo>
                    <a:pt x="10275" y="2894"/>
                    <a:pt x="9945" y="3058"/>
                    <a:pt x="9850" y="3343"/>
                  </a:cubicBezTo>
                  <a:cubicBezTo>
                    <a:pt x="9621" y="2303"/>
                    <a:pt x="9102" y="1264"/>
                    <a:pt x="8164" y="618"/>
                  </a:cubicBezTo>
                  <a:cubicBezTo>
                    <a:pt x="7615" y="227"/>
                    <a:pt x="6905" y="1"/>
                    <a:pt x="621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06" name="Google Shape;485;p37">
              <a:extLst>
                <a:ext uri="{FF2B5EF4-FFF2-40B4-BE49-F238E27FC236}">
                  <a16:creationId xmlns:a16="http://schemas.microsoft.com/office/drawing/2014/main" id="{69599ACD-B6BB-4F43-868F-E754A76A8E18}"/>
                </a:ext>
              </a:extLst>
            </p:cNvPr>
            <p:cNvSpPr/>
            <p:nvPr/>
          </p:nvSpPr>
          <p:spPr>
            <a:xfrm>
              <a:off x="6251875" y="1628225"/>
              <a:ext cx="230725" cy="101225"/>
            </a:xfrm>
            <a:custGeom>
              <a:avLst/>
              <a:gdLst/>
              <a:ahLst/>
              <a:cxnLst/>
              <a:rect l="l" t="t" r="r" b="b"/>
              <a:pathLst>
                <a:path w="9229" h="4049" extrusionOk="0">
                  <a:moveTo>
                    <a:pt x="4312" y="0"/>
                  </a:moveTo>
                  <a:cubicBezTo>
                    <a:pt x="3765" y="0"/>
                    <a:pt x="3204" y="179"/>
                    <a:pt x="2776" y="487"/>
                  </a:cubicBezTo>
                  <a:cubicBezTo>
                    <a:pt x="2041" y="1006"/>
                    <a:pt x="1623" y="1818"/>
                    <a:pt x="1445" y="2642"/>
                  </a:cubicBezTo>
                  <a:cubicBezTo>
                    <a:pt x="1370" y="2417"/>
                    <a:pt x="1108" y="2289"/>
                    <a:pt x="848" y="2289"/>
                  </a:cubicBezTo>
                  <a:cubicBezTo>
                    <a:pt x="757" y="2289"/>
                    <a:pt x="666" y="2305"/>
                    <a:pt x="583" y="2338"/>
                  </a:cubicBezTo>
                  <a:cubicBezTo>
                    <a:pt x="266" y="2465"/>
                    <a:pt x="89" y="2769"/>
                    <a:pt x="38" y="3073"/>
                  </a:cubicBezTo>
                  <a:cubicBezTo>
                    <a:pt x="0" y="3389"/>
                    <a:pt x="139" y="3744"/>
                    <a:pt x="228" y="4049"/>
                  </a:cubicBezTo>
                  <a:lnTo>
                    <a:pt x="8645" y="4049"/>
                  </a:lnTo>
                  <a:cubicBezTo>
                    <a:pt x="8733" y="3631"/>
                    <a:pt x="9228" y="3034"/>
                    <a:pt x="9127" y="2617"/>
                  </a:cubicBezTo>
                  <a:cubicBezTo>
                    <a:pt x="9025" y="2198"/>
                    <a:pt x="8671" y="1792"/>
                    <a:pt x="8201" y="1716"/>
                  </a:cubicBezTo>
                  <a:cubicBezTo>
                    <a:pt x="8168" y="1712"/>
                    <a:pt x="8136" y="1710"/>
                    <a:pt x="8103" y="1710"/>
                  </a:cubicBezTo>
                  <a:cubicBezTo>
                    <a:pt x="7727" y="1710"/>
                    <a:pt x="7357" y="1981"/>
                    <a:pt x="7319" y="2297"/>
                  </a:cubicBezTo>
                  <a:lnTo>
                    <a:pt x="7319" y="2297"/>
                  </a:lnTo>
                  <a:cubicBezTo>
                    <a:pt x="7237" y="1994"/>
                    <a:pt x="6926" y="1739"/>
                    <a:pt x="6579" y="1729"/>
                  </a:cubicBezTo>
                  <a:cubicBezTo>
                    <a:pt x="6571" y="1729"/>
                    <a:pt x="6563" y="1729"/>
                    <a:pt x="6555" y="1729"/>
                  </a:cubicBezTo>
                  <a:cubicBezTo>
                    <a:pt x="6391" y="1729"/>
                    <a:pt x="6230" y="1783"/>
                    <a:pt x="6095" y="1872"/>
                  </a:cubicBezTo>
                  <a:lnTo>
                    <a:pt x="6095" y="1872"/>
                  </a:lnTo>
                  <a:cubicBezTo>
                    <a:pt x="6241" y="1294"/>
                    <a:pt x="5951" y="606"/>
                    <a:pt x="5375" y="271"/>
                  </a:cubicBezTo>
                  <a:cubicBezTo>
                    <a:pt x="5059" y="85"/>
                    <a:pt x="4689" y="0"/>
                    <a:pt x="43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07" name="Google Shape;486;p37">
              <a:extLst>
                <a:ext uri="{FF2B5EF4-FFF2-40B4-BE49-F238E27FC236}">
                  <a16:creationId xmlns:a16="http://schemas.microsoft.com/office/drawing/2014/main" id="{E7014C0E-AEBE-4FD4-B45E-2470816E0ED2}"/>
                </a:ext>
              </a:extLst>
            </p:cNvPr>
            <p:cNvSpPr/>
            <p:nvPr/>
          </p:nvSpPr>
          <p:spPr>
            <a:xfrm>
              <a:off x="6224625" y="832350"/>
              <a:ext cx="287425" cy="138450"/>
            </a:xfrm>
            <a:custGeom>
              <a:avLst/>
              <a:gdLst/>
              <a:ahLst/>
              <a:cxnLst/>
              <a:rect l="l" t="t" r="r" b="b"/>
              <a:pathLst>
                <a:path w="11497" h="5538" extrusionOk="0">
                  <a:moveTo>
                    <a:pt x="7153" y="1"/>
                  </a:moveTo>
                  <a:cubicBezTo>
                    <a:pt x="6853" y="1"/>
                    <a:pt x="6553" y="69"/>
                    <a:pt x="6274" y="214"/>
                  </a:cubicBezTo>
                  <a:cubicBezTo>
                    <a:pt x="5502" y="620"/>
                    <a:pt x="4999" y="1638"/>
                    <a:pt x="5025" y="2620"/>
                  </a:cubicBezTo>
                  <a:lnTo>
                    <a:pt x="5025" y="2620"/>
                  </a:lnTo>
                  <a:cubicBezTo>
                    <a:pt x="4891" y="2405"/>
                    <a:pt x="4679" y="2253"/>
                    <a:pt x="4454" y="2253"/>
                  </a:cubicBezTo>
                  <a:cubicBezTo>
                    <a:pt x="4440" y="2253"/>
                    <a:pt x="4425" y="2254"/>
                    <a:pt x="4411" y="2255"/>
                  </a:cubicBezTo>
                  <a:cubicBezTo>
                    <a:pt x="3942" y="2306"/>
                    <a:pt x="3612" y="2965"/>
                    <a:pt x="3815" y="3459"/>
                  </a:cubicBezTo>
                  <a:cubicBezTo>
                    <a:pt x="3383" y="3144"/>
                    <a:pt x="2868" y="2981"/>
                    <a:pt x="2355" y="2981"/>
                  </a:cubicBezTo>
                  <a:cubicBezTo>
                    <a:pt x="2040" y="2981"/>
                    <a:pt x="1726" y="3042"/>
                    <a:pt x="1432" y="3168"/>
                  </a:cubicBezTo>
                  <a:cubicBezTo>
                    <a:pt x="646" y="3484"/>
                    <a:pt x="0" y="4600"/>
                    <a:pt x="304" y="5538"/>
                  </a:cubicBezTo>
                  <a:lnTo>
                    <a:pt x="10964" y="5538"/>
                  </a:lnTo>
                  <a:cubicBezTo>
                    <a:pt x="11358" y="5538"/>
                    <a:pt x="11497" y="4435"/>
                    <a:pt x="11231" y="4067"/>
                  </a:cubicBezTo>
                  <a:cubicBezTo>
                    <a:pt x="11061" y="3821"/>
                    <a:pt x="10794" y="3711"/>
                    <a:pt x="10522" y="3711"/>
                  </a:cubicBezTo>
                  <a:cubicBezTo>
                    <a:pt x="10388" y="3711"/>
                    <a:pt x="10253" y="3738"/>
                    <a:pt x="10128" y="3788"/>
                  </a:cubicBezTo>
                  <a:cubicBezTo>
                    <a:pt x="9747" y="3954"/>
                    <a:pt x="9456" y="4309"/>
                    <a:pt x="9203" y="4676"/>
                  </a:cubicBezTo>
                  <a:cubicBezTo>
                    <a:pt x="9761" y="3611"/>
                    <a:pt x="9747" y="2154"/>
                    <a:pt x="9114" y="1152"/>
                  </a:cubicBezTo>
                  <a:cubicBezTo>
                    <a:pt x="8661" y="427"/>
                    <a:pt x="7904" y="1"/>
                    <a:pt x="715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08" name="Google Shape;487;p37">
              <a:extLst>
                <a:ext uri="{FF2B5EF4-FFF2-40B4-BE49-F238E27FC236}">
                  <a16:creationId xmlns:a16="http://schemas.microsoft.com/office/drawing/2014/main" id="{DED40D7C-0DDE-464A-9626-A39EE1107FC1}"/>
                </a:ext>
              </a:extLst>
            </p:cNvPr>
            <p:cNvSpPr/>
            <p:nvPr/>
          </p:nvSpPr>
          <p:spPr>
            <a:xfrm>
              <a:off x="5002350" y="1465200"/>
              <a:ext cx="257325" cy="89325"/>
            </a:xfrm>
            <a:custGeom>
              <a:avLst/>
              <a:gdLst/>
              <a:ahLst/>
              <a:cxnLst/>
              <a:rect l="l" t="t" r="r" b="b"/>
              <a:pathLst>
                <a:path w="10293" h="3573" extrusionOk="0">
                  <a:moveTo>
                    <a:pt x="2999" y="0"/>
                  </a:moveTo>
                  <a:cubicBezTo>
                    <a:pt x="2471" y="0"/>
                    <a:pt x="1940" y="209"/>
                    <a:pt x="1597" y="606"/>
                  </a:cubicBezTo>
                  <a:cubicBezTo>
                    <a:pt x="1129" y="1164"/>
                    <a:pt x="1090" y="2051"/>
                    <a:pt x="1585" y="2597"/>
                  </a:cubicBezTo>
                  <a:cubicBezTo>
                    <a:pt x="1374" y="2442"/>
                    <a:pt x="1105" y="2340"/>
                    <a:pt x="849" y="2340"/>
                  </a:cubicBezTo>
                  <a:cubicBezTo>
                    <a:pt x="706" y="2340"/>
                    <a:pt x="567" y="2372"/>
                    <a:pt x="444" y="2445"/>
                  </a:cubicBezTo>
                  <a:cubicBezTo>
                    <a:pt x="89" y="2648"/>
                    <a:pt x="0" y="3370"/>
                    <a:pt x="355" y="3572"/>
                  </a:cubicBezTo>
                  <a:lnTo>
                    <a:pt x="9913" y="3572"/>
                  </a:lnTo>
                  <a:cubicBezTo>
                    <a:pt x="10293" y="2888"/>
                    <a:pt x="9989" y="1772"/>
                    <a:pt x="9241" y="1532"/>
                  </a:cubicBezTo>
                  <a:cubicBezTo>
                    <a:pt x="9161" y="1506"/>
                    <a:pt x="9089" y="1494"/>
                    <a:pt x="9024" y="1494"/>
                  </a:cubicBezTo>
                  <a:cubicBezTo>
                    <a:pt x="8514" y="1494"/>
                    <a:pt x="8430" y="2235"/>
                    <a:pt x="8356" y="2905"/>
                  </a:cubicBezTo>
                  <a:lnTo>
                    <a:pt x="8356" y="2905"/>
                  </a:lnTo>
                  <a:cubicBezTo>
                    <a:pt x="8273" y="2593"/>
                    <a:pt x="7599" y="2022"/>
                    <a:pt x="7416" y="1849"/>
                  </a:cubicBezTo>
                  <a:cubicBezTo>
                    <a:pt x="7307" y="1758"/>
                    <a:pt x="7167" y="1714"/>
                    <a:pt x="7028" y="1714"/>
                  </a:cubicBezTo>
                  <a:cubicBezTo>
                    <a:pt x="6875" y="1714"/>
                    <a:pt x="6723" y="1768"/>
                    <a:pt x="6617" y="1874"/>
                  </a:cubicBezTo>
                  <a:cubicBezTo>
                    <a:pt x="6718" y="1468"/>
                    <a:pt x="6427" y="1000"/>
                    <a:pt x="6008" y="911"/>
                  </a:cubicBezTo>
                  <a:cubicBezTo>
                    <a:pt x="5961" y="900"/>
                    <a:pt x="5913" y="896"/>
                    <a:pt x="5865" y="896"/>
                  </a:cubicBezTo>
                  <a:cubicBezTo>
                    <a:pt x="5492" y="896"/>
                    <a:pt x="5127" y="1186"/>
                    <a:pt x="5070" y="1558"/>
                  </a:cubicBezTo>
                  <a:cubicBezTo>
                    <a:pt x="4817" y="885"/>
                    <a:pt x="4259" y="302"/>
                    <a:pt x="3575" y="87"/>
                  </a:cubicBezTo>
                  <a:cubicBezTo>
                    <a:pt x="3390" y="29"/>
                    <a:pt x="3194" y="0"/>
                    <a:pt x="299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09" name="Google Shape;488;p37">
              <a:extLst>
                <a:ext uri="{FF2B5EF4-FFF2-40B4-BE49-F238E27FC236}">
                  <a16:creationId xmlns:a16="http://schemas.microsoft.com/office/drawing/2014/main" id="{AE6B5CAB-3D5F-410D-BE93-C6077790EA45}"/>
                </a:ext>
              </a:extLst>
            </p:cNvPr>
            <p:cNvSpPr/>
            <p:nvPr/>
          </p:nvSpPr>
          <p:spPr>
            <a:xfrm>
              <a:off x="6100400" y="1050975"/>
              <a:ext cx="1275" cy="17425"/>
            </a:xfrm>
            <a:custGeom>
              <a:avLst/>
              <a:gdLst/>
              <a:ahLst/>
              <a:cxnLst/>
              <a:rect l="l" t="t" r="r" b="b"/>
              <a:pathLst>
                <a:path w="51" h="697" extrusionOk="0">
                  <a:moveTo>
                    <a:pt x="51" y="0"/>
                  </a:moveTo>
                  <a:cubicBezTo>
                    <a:pt x="26" y="228"/>
                    <a:pt x="0" y="469"/>
                    <a:pt x="0" y="697"/>
                  </a:cubicBezTo>
                  <a:cubicBezTo>
                    <a:pt x="0" y="469"/>
                    <a:pt x="26" y="228"/>
                    <a:pt x="51" y="0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10" name="Google Shape;489;p37">
              <a:extLst>
                <a:ext uri="{FF2B5EF4-FFF2-40B4-BE49-F238E27FC236}">
                  <a16:creationId xmlns:a16="http://schemas.microsoft.com/office/drawing/2014/main" id="{75C57C5C-1CD5-4CA9-89AE-892006877687}"/>
                </a:ext>
              </a:extLst>
            </p:cNvPr>
            <p:cNvSpPr/>
            <p:nvPr/>
          </p:nvSpPr>
          <p:spPr>
            <a:xfrm>
              <a:off x="6160600" y="1193875"/>
              <a:ext cx="24125" cy="9225"/>
            </a:xfrm>
            <a:custGeom>
              <a:avLst/>
              <a:gdLst/>
              <a:ahLst/>
              <a:cxnLst/>
              <a:rect l="l" t="t" r="r" b="b"/>
              <a:pathLst>
                <a:path w="965" h="369" extrusionOk="0">
                  <a:moveTo>
                    <a:pt x="1" y="0"/>
                  </a:moveTo>
                  <a:cubicBezTo>
                    <a:pt x="305" y="152"/>
                    <a:pt x="634" y="267"/>
                    <a:pt x="964" y="368"/>
                  </a:cubicBezTo>
                  <a:cubicBezTo>
                    <a:pt x="634" y="267"/>
                    <a:pt x="305" y="152"/>
                    <a:pt x="1" y="0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11" name="Google Shape;490;p37">
              <a:extLst>
                <a:ext uri="{FF2B5EF4-FFF2-40B4-BE49-F238E27FC236}">
                  <a16:creationId xmlns:a16="http://schemas.microsoft.com/office/drawing/2014/main" id="{4198F063-DCB4-4F98-8182-6CB1BBB0B49B}"/>
                </a:ext>
              </a:extLst>
            </p:cNvPr>
            <p:cNvSpPr/>
            <p:nvPr/>
          </p:nvSpPr>
          <p:spPr>
            <a:xfrm>
              <a:off x="6108300" y="1005975"/>
              <a:ext cx="11125" cy="6975"/>
            </a:xfrm>
            <a:custGeom>
              <a:avLst/>
              <a:gdLst/>
              <a:ahLst/>
              <a:cxnLst/>
              <a:rect l="l" t="t" r="r" b="b"/>
              <a:pathLst>
                <a:path w="445" h="279" extrusionOk="0">
                  <a:moveTo>
                    <a:pt x="65" y="0"/>
                  </a:moveTo>
                  <a:cubicBezTo>
                    <a:pt x="39" y="88"/>
                    <a:pt x="14" y="190"/>
                    <a:pt x="1" y="279"/>
                  </a:cubicBezTo>
                  <a:cubicBezTo>
                    <a:pt x="106" y="195"/>
                    <a:pt x="228" y="146"/>
                    <a:pt x="361" y="146"/>
                  </a:cubicBezTo>
                  <a:cubicBezTo>
                    <a:pt x="388" y="146"/>
                    <a:pt x="416" y="148"/>
                    <a:pt x="445" y="152"/>
                  </a:cubicBezTo>
                  <a:cubicBezTo>
                    <a:pt x="305" y="114"/>
                    <a:pt x="178" y="63"/>
                    <a:pt x="65" y="0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12" name="Google Shape;491;p37">
              <a:extLst>
                <a:ext uri="{FF2B5EF4-FFF2-40B4-BE49-F238E27FC236}">
                  <a16:creationId xmlns:a16="http://schemas.microsoft.com/office/drawing/2014/main" id="{C45551C3-DB5C-4FDC-B79E-26DDD6F77783}"/>
                </a:ext>
              </a:extLst>
            </p:cNvPr>
            <p:cNvSpPr/>
            <p:nvPr/>
          </p:nvSpPr>
          <p:spPr>
            <a:xfrm>
              <a:off x="5903600" y="748000"/>
              <a:ext cx="12050" cy="2875"/>
            </a:xfrm>
            <a:custGeom>
              <a:avLst/>
              <a:gdLst/>
              <a:ahLst/>
              <a:cxnLst/>
              <a:rect l="l" t="t" r="r" b="b"/>
              <a:pathLst>
                <a:path w="482" h="115" extrusionOk="0">
                  <a:moveTo>
                    <a:pt x="0" y="115"/>
                  </a:moveTo>
                  <a:cubicBezTo>
                    <a:pt x="165" y="77"/>
                    <a:pt x="317" y="38"/>
                    <a:pt x="482" y="1"/>
                  </a:cubicBezTo>
                  <a:cubicBezTo>
                    <a:pt x="317" y="38"/>
                    <a:pt x="165" y="77"/>
                    <a:pt x="0" y="115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13" name="Google Shape;492;p37">
              <a:extLst>
                <a:ext uri="{FF2B5EF4-FFF2-40B4-BE49-F238E27FC236}">
                  <a16:creationId xmlns:a16="http://schemas.microsoft.com/office/drawing/2014/main" id="{FE117842-2669-4782-A6F1-BB3D1CE0E27F}"/>
                </a:ext>
              </a:extLst>
            </p:cNvPr>
            <p:cNvSpPr/>
            <p:nvPr/>
          </p:nvSpPr>
          <p:spPr>
            <a:xfrm>
              <a:off x="5825325" y="763225"/>
              <a:ext cx="18075" cy="2225"/>
            </a:xfrm>
            <a:custGeom>
              <a:avLst/>
              <a:gdLst/>
              <a:ahLst/>
              <a:cxnLst/>
              <a:rect l="l" t="t" r="r" b="b"/>
              <a:pathLst>
                <a:path w="723" h="89" extrusionOk="0">
                  <a:moveTo>
                    <a:pt x="1" y="89"/>
                  </a:moveTo>
                  <a:cubicBezTo>
                    <a:pt x="241" y="63"/>
                    <a:pt x="482" y="38"/>
                    <a:pt x="723" y="0"/>
                  </a:cubicBezTo>
                  <a:cubicBezTo>
                    <a:pt x="482" y="38"/>
                    <a:pt x="241" y="63"/>
                    <a:pt x="1" y="89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14" name="Google Shape;493;p37">
              <a:extLst>
                <a:ext uri="{FF2B5EF4-FFF2-40B4-BE49-F238E27FC236}">
                  <a16:creationId xmlns:a16="http://schemas.microsoft.com/office/drawing/2014/main" id="{AE6C3A18-1C1C-4A95-BE2F-8EAACE08C3AD}"/>
                </a:ext>
              </a:extLst>
            </p:cNvPr>
            <p:cNvSpPr/>
            <p:nvPr/>
          </p:nvSpPr>
          <p:spPr>
            <a:xfrm>
              <a:off x="5843375" y="752125"/>
              <a:ext cx="54225" cy="11125"/>
            </a:xfrm>
            <a:custGeom>
              <a:avLst/>
              <a:gdLst/>
              <a:ahLst/>
              <a:cxnLst/>
              <a:rect l="l" t="t" r="r" b="b"/>
              <a:pathLst>
                <a:path w="2169" h="445" extrusionOk="0">
                  <a:moveTo>
                    <a:pt x="1" y="444"/>
                  </a:moveTo>
                  <a:cubicBezTo>
                    <a:pt x="724" y="330"/>
                    <a:pt x="1446" y="166"/>
                    <a:pt x="2169" y="0"/>
                  </a:cubicBezTo>
                  <a:cubicBezTo>
                    <a:pt x="1446" y="166"/>
                    <a:pt x="724" y="330"/>
                    <a:pt x="1" y="444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15" name="Google Shape;494;p37">
              <a:extLst>
                <a:ext uri="{FF2B5EF4-FFF2-40B4-BE49-F238E27FC236}">
                  <a16:creationId xmlns:a16="http://schemas.microsoft.com/office/drawing/2014/main" id="{D542DF69-7DD5-4434-95A4-143111C21A7C}"/>
                </a:ext>
              </a:extLst>
            </p:cNvPr>
            <p:cNvSpPr/>
            <p:nvPr/>
          </p:nvSpPr>
          <p:spPr>
            <a:xfrm>
              <a:off x="5299575" y="1352325"/>
              <a:ext cx="2575" cy="2550"/>
            </a:xfrm>
            <a:custGeom>
              <a:avLst/>
              <a:gdLst/>
              <a:ahLst/>
              <a:cxnLst/>
              <a:rect l="l" t="t" r="r" b="b"/>
              <a:pathLst>
                <a:path w="103" h="102" extrusionOk="0">
                  <a:moveTo>
                    <a:pt x="1" y="0"/>
                  </a:moveTo>
                  <a:cubicBezTo>
                    <a:pt x="26" y="39"/>
                    <a:pt x="65" y="64"/>
                    <a:pt x="102" y="102"/>
                  </a:cubicBezTo>
                  <a:cubicBezTo>
                    <a:pt x="65" y="64"/>
                    <a:pt x="26" y="39"/>
                    <a:pt x="1" y="0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16" name="Google Shape;495;p37">
              <a:extLst>
                <a:ext uri="{FF2B5EF4-FFF2-40B4-BE49-F238E27FC236}">
                  <a16:creationId xmlns:a16="http://schemas.microsoft.com/office/drawing/2014/main" id="{C6280367-7148-4701-A749-C4324FFEC88F}"/>
                </a:ext>
              </a:extLst>
            </p:cNvPr>
            <p:cNvSpPr/>
            <p:nvPr/>
          </p:nvSpPr>
          <p:spPr>
            <a:xfrm>
              <a:off x="5271400" y="1328225"/>
              <a:ext cx="2225" cy="1625"/>
            </a:xfrm>
            <a:custGeom>
              <a:avLst/>
              <a:gdLst/>
              <a:ahLst/>
              <a:cxnLst/>
              <a:rect l="l" t="t" r="r" b="b"/>
              <a:pathLst>
                <a:path w="89" h="65" extrusionOk="0">
                  <a:moveTo>
                    <a:pt x="89" y="65"/>
                  </a:moveTo>
                  <a:cubicBezTo>
                    <a:pt x="51" y="39"/>
                    <a:pt x="26" y="14"/>
                    <a:pt x="0" y="1"/>
                  </a:cubicBezTo>
                  <a:cubicBezTo>
                    <a:pt x="26" y="14"/>
                    <a:pt x="51" y="39"/>
                    <a:pt x="89" y="65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17" name="Google Shape;496;p37">
              <a:extLst>
                <a:ext uri="{FF2B5EF4-FFF2-40B4-BE49-F238E27FC236}">
                  <a16:creationId xmlns:a16="http://schemas.microsoft.com/office/drawing/2014/main" id="{7CB8B5D9-25A2-4138-98E0-23ADE0F2401C}"/>
                </a:ext>
              </a:extLst>
            </p:cNvPr>
            <p:cNvSpPr/>
            <p:nvPr/>
          </p:nvSpPr>
          <p:spPr>
            <a:xfrm>
              <a:off x="5294525" y="1347575"/>
              <a:ext cx="2550" cy="2575"/>
            </a:xfrm>
            <a:custGeom>
              <a:avLst/>
              <a:gdLst/>
              <a:ahLst/>
              <a:cxnLst/>
              <a:rect l="l" t="t" r="r" b="b"/>
              <a:pathLst>
                <a:path w="102" h="103" extrusionOk="0">
                  <a:moveTo>
                    <a:pt x="102" y="10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18" name="Google Shape;497;p37">
              <a:extLst>
                <a:ext uri="{FF2B5EF4-FFF2-40B4-BE49-F238E27FC236}">
                  <a16:creationId xmlns:a16="http://schemas.microsoft.com/office/drawing/2014/main" id="{F482C24F-5E19-4185-9297-913B40F5143B}"/>
                </a:ext>
              </a:extLst>
            </p:cNvPr>
            <p:cNvSpPr/>
            <p:nvPr/>
          </p:nvSpPr>
          <p:spPr>
            <a:xfrm>
              <a:off x="5289450" y="1343150"/>
              <a:ext cx="2550" cy="2225"/>
            </a:xfrm>
            <a:custGeom>
              <a:avLst/>
              <a:gdLst/>
              <a:ahLst/>
              <a:cxnLst/>
              <a:rect l="l" t="t" r="r" b="b"/>
              <a:pathLst>
                <a:path w="102" h="89" extrusionOk="0">
                  <a:moveTo>
                    <a:pt x="102" y="88"/>
                  </a:moveTo>
                  <a:cubicBezTo>
                    <a:pt x="76" y="63"/>
                    <a:pt x="39" y="26"/>
                    <a:pt x="0" y="0"/>
                  </a:cubicBezTo>
                  <a:cubicBezTo>
                    <a:pt x="39" y="26"/>
                    <a:pt x="76" y="63"/>
                    <a:pt x="102" y="88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19" name="Google Shape;498;p37">
              <a:extLst>
                <a:ext uri="{FF2B5EF4-FFF2-40B4-BE49-F238E27FC236}">
                  <a16:creationId xmlns:a16="http://schemas.microsoft.com/office/drawing/2014/main" id="{5408C051-5124-4725-BC95-B4FD7FC80556}"/>
                </a:ext>
              </a:extLst>
            </p:cNvPr>
            <p:cNvSpPr/>
            <p:nvPr/>
          </p:nvSpPr>
          <p:spPr>
            <a:xfrm>
              <a:off x="5304350" y="1357075"/>
              <a:ext cx="2550" cy="2875"/>
            </a:xfrm>
            <a:custGeom>
              <a:avLst/>
              <a:gdLst/>
              <a:ahLst/>
              <a:cxnLst/>
              <a:rect l="l" t="t" r="r" b="b"/>
              <a:pathLst>
                <a:path w="102" h="115" extrusionOk="0">
                  <a:moveTo>
                    <a:pt x="102" y="114"/>
                  </a:moveTo>
                  <a:cubicBezTo>
                    <a:pt x="63" y="77"/>
                    <a:pt x="26" y="38"/>
                    <a:pt x="1" y="1"/>
                  </a:cubicBezTo>
                  <a:cubicBezTo>
                    <a:pt x="26" y="38"/>
                    <a:pt x="63" y="77"/>
                    <a:pt x="102" y="114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20" name="Google Shape;499;p37">
              <a:extLst>
                <a:ext uri="{FF2B5EF4-FFF2-40B4-BE49-F238E27FC236}">
                  <a16:creationId xmlns:a16="http://schemas.microsoft.com/office/drawing/2014/main" id="{9A469132-D63B-4357-8C93-74F43A1DAF81}"/>
                </a:ext>
              </a:extLst>
            </p:cNvPr>
            <p:cNvSpPr/>
            <p:nvPr/>
          </p:nvSpPr>
          <p:spPr>
            <a:xfrm>
              <a:off x="5801250" y="765425"/>
              <a:ext cx="24100" cy="1300"/>
            </a:xfrm>
            <a:custGeom>
              <a:avLst/>
              <a:gdLst/>
              <a:ahLst/>
              <a:cxnLst/>
              <a:rect l="l" t="t" r="r" b="b"/>
              <a:pathLst>
                <a:path w="964" h="52" extrusionOk="0">
                  <a:moveTo>
                    <a:pt x="0" y="51"/>
                  </a:moveTo>
                  <a:cubicBezTo>
                    <a:pt x="317" y="51"/>
                    <a:pt x="634" y="26"/>
                    <a:pt x="964" y="1"/>
                  </a:cubicBezTo>
                  <a:cubicBezTo>
                    <a:pt x="634" y="26"/>
                    <a:pt x="317" y="51"/>
                    <a:pt x="0" y="5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21" name="Google Shape;500;p37">
              <a:extLst>
                <a:ext uri="{FF2B5EF4-FFF2-40B4-BE49-F238E27FC236}">
                  <a16:creationId xmlns:a16="http://schemas.microsoft.com/office/drawing/2014/main" id="{F251D689-DC2A-4EF0-A974-D7EABF1C2113}"/>
                </a:ext>
              </a:extLst>
            </p:cNvPr>
            <p:cNvSpPr/>
            <p:nvPr/>
          </p:nvSpPr>
          <p:spPr>
            <a:xfrm>
              <a:off x="5279000" y="1334275"/>
              <a:ext cx="2875" cy="2225"/>
            </a:xfrm>
            <a:custGeom>
              <a:avLst/>
              <a:gdLst/>
              <a:ahLst/>
              <a:cxnLst/>
              <a:rect l="l" t="t" r="r" b="b"/>
              <a:pathLst>
                <a:path w="115" h="89" extrusionOk="0">
                  <a:moveTo>
                    <a:pt x="114" y="88"/>
                  </a:moveTo>
                  <a:cubicBezTo>
                    <a:pt x="77" y="51"/>
                    <a:pt x="38" y="26"/>
                    <a:pt x="1" y="0"/>
                  </a:cubicBezTo>
                  <a:cubicBezTo>
                    <a:pt x="38" y="26"/>
                    <a:pt x="77" y="51"/>
                    <a:pt x="114" y="88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22" name="Google Shape;501;p37">
              <a:extLst>
                <a:ext uri="{FF2B5EF4-FFF2-40B4-BE49-F238E27FC236}">
                  <a16:creationId xmlns:a16="http://schemas.microsoft.com/office/drawing/2014/main" id="{9E43F0B4-B983-4F2B-90A2-AAC12C5F9C97}"/>
                </a:ext>
              </a:extLst>
            </p:cNvPr>
            <p:cNvSpPr/>
            <p:nvPr/>
          </p:nvSpPr>
          <p:spPr>
            <a:xfrm>
              <a:off x="5284375" y="1338700"/>
              <a:ext cx="2550" cy="2225"/>
            </a:xfrm>
            <a:custGeom>
              <a:avLst/>
              <a:gdLst/>
              <a:ahLst/>
              <a:cxnLst/>
              <a:rect l="l" t="t" r="r" b="b"/>
              <a:pathLst>
                <a:path w="102" h="89" extrusionOk="0">
                  <a:moveTo>
                    <a:pt x="102" y="89"/>
                  </a:moveTo>
                  <a:cubicBezTo>
                    <a:pt x="64" y="51"/>
                    <a:pt x="39" y="26"/>
                    <a:pt x="1" y="1"/>
                  </a:cubicBezTo>
                  <a:cubicBezTo>
                    <a:pt x="39" y="26"/>
                    <a:pt x="64" y="51"/>
                    <a:pt x="102" y="89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23" name="Google Shape;502;p37">
              <a:extLst>
                <a:ext uri="{FF2B5EF4-FFF2-40B4-BE49-F238E27FC236}">
                  <a16:creationId xmlns:a16="http://schemas.microsoft.com/office/drawing/2014/main" id="{1D8462AB-5AED-4C97-A893-0A7C1EB5567A}"/>
                </a:ext>
              </a:extLst>
            </p:cNvPr>
            <p:cNvSpPr/>
            <p:nvPr/>
          </p:nvSpPr>
          <p:spPr>
            <a:xfrm>
              <a:off x="5313225" y="1367225"/>
              <a:ext cx="57075" cy="88750"/>
            </a:xfrm>
            <a:custGeom>
              <a:avLst/>
              <a:gdLst/>
              <a:ahLst/>
              <a:cxnLst/>
              <a:rect l="l" t="t" r="r" b="b"/>
              <a:pathLst>
                <a:path w="2283" h="3550" extrusionOk="0">
                  <a:moveTo>
                    <a:pt x="1" y="1"/>
                  </a:moveTo>
                  <a:lnTo>
                    <a:pt x="1" y="1"/>
                  </a:lnTo>
                  <a:cubicBezTo>
                    <a:pt x="241" y="292"/>
                    <a:pt x="469" y="596"/>
                    <a:pt x="646" y="939"/>
                  </a:cubicBezTo>
                  <a:cubicBezTo>
                    <a:pt x="862" y="1331"/>
                    <a:pt x="1027" y="1737"/>
                    <a:pt x="1128" y="2155"/>
                  </a:cubicBezTo>
                  <a:lnTo>
                    <a:pt x="2282" y="3550"/>
                  </a:lnTo>
                  <a:cubicBezTo>
                    <a:pt x="1914" y="2421"/>
                    <a:pt x="1319" y="1356"/>
                    <a:pt x="444" y="432"/>
                  </a:cubicBezTo>
                  <a:cubicBezTo>
                    <a:pt x="305" y="292"/>
                    <a:pt x="165" y="139"/>
                    <a:pt x="1" y="1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24" name="Google Shape;503;p37">
              <a:extLst>
                <a:ext uri="{FF2B5EF4-FFF2-40B4-BE49-F238E27FC236}">
                  <a16:creationId xmlns:a16="http://schemas.microsoft.com/office/drawing/2014/main" id="{0D3A1FBD-4717-4975-848F-886E62F9BC90}"/>
                </a:ext>
              </a:extLst>
            </p:cNvPr>
            <p:cNvSpPr/>
            <p:nvPr/>
          </p:nvSpPr>
          <p:spPr>
            <a:xfrm>
              <a:off x="5223225" y="1290850"/>
              <a:ext cx="1925" cy="1625"/>
            </a:xfrm>
            <a:custGeom>
              <a:avLst/>
              <a:gdLst/>
              <a:ahLst/>
              <a:cxnLst/>
              <a:rect l="l" t="t" r="r" b="b"/>
              <a:pathLst>
                <a:path w="77" h="65" extrusionOk="0">
                  <a:moveTo>
                    <a:pt x="77" y="64"/>
                  </a:moveTo>
                  <a:cubicBezTo>
                    <a:pt x="51" y="39"/>
                    <a:pt x="26" y="26"/>
                    <a:pt x="1" y="0"/>
                  </a:cubicBezTo>
                  <a:cubicBezTo>
                    <a:pt x="26" y="26"/>
                    <a:pt x="51" y="39"/>
                    <a:pt x="77" y="64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25" name="Google Shape;504;p37">
              <a:extLst>
                <a:ext uri="{FF2B5EF4-FFF2-40B4-BE49-F238E27FC236}">
                  <a16:creationId xmlns:a16="http://schemas.microsoft.com/office/drawing/2014/main" id="{AF51E776-7007-4EFF-84E3-5D214703049C}"/>
                </a:ext>
              </a:extLst>
            </p:cNvPr>
            <p:cNvSpPr/>
            <p:nvPr/>
          </p:nvSpPr>
          <p:spPr>
            <a:xfrm>
              <a:off x="5192175" y="126075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63"/>
                  </a:moveTo>
                  <a:cubicBezTo>
                    <a:pt x="38" y="51"/>
                    <a:pt x="26" y="26"/>
                    <a:pt x="0" y="0"/>
                  </a:cubicBezTo>
                  <a:cubicBezTo>
                    <a:pt x="26" y="26"/>
                    <a:pt x="38" y="51"/>
                    <a:pt x="63" y="63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26" name="Google Shape;505;p37">
              <a:extLst>
                <a:ext uri="{FF2B5EF4-FFF2-40B4-BE49-F238E27FC236}">
                  <a16:creationId xmlns:a16="http://schemas.microsoft.com/office/drawing/2014/main" id="{A777F128-8A37-4468-9A94-13A6D2190835}"/>
                </a:ext>
              </a:extLst>
            </p:cNvPr>
            <p:cNvSpPr/>
            <p:nvPr/>
          </p:nvSpPr>
          <p:spPr>
            <a:xfrm>
              <a:off x="5202950" y="1272450"/>
              <a:ext cx="1300" cy="1300"/>
            </a:xfrm>
            <a:custGeom>
              <a:avLst/>
              <a:gdLst/>
              <a:ahLst/>
              <a:cxnLst/>
              <a:rect l="l" t="t" r="r" b="b"/>
              <a:pathLst>
                <a:path w="52" h="52" extrusionOk="0">
                  <a:moveTo>
                    <a:pt x="51" y="5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27" name="Google Shape;506;p37">
              <a:extLst>
                <a:ext uri="{FF2B5EF4-FFF2-40B4-BE49-F238E27FC236}">
                  <a16:creationId xmlns:a16="http://schemas.microsoft.com/office/drawing/2014/main" id="{CE3E182E-3496-4AFE-A21D-FFA68296CEBD}"/>
                </a:ext>
              </a:extLst>
            </p:cNvPr>
            <p:cNvSpPr/>
            <p:nvPr/>
          </p:nvSpPr>
          <p:spPr>
            <a:xfrm>
              <a:off x="5198175" y="1267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28" name="Google Shape;507;p37">
              <a:extLst>
                <a:ext uri="{FF2B5EF4-FFF2-40B4-BE49-F238E27FC236}">
                  <a16:creationId xmlns:a16="http://schemas.microsoft.com/office/drawing/2014/main" id="{21BA050A-940C-497D-9850-2A6C2EC7CDE3}"/>
                </a:ext>
              </a:extLst>
            </p:cNvPr>
            <p:cNvSpPr/>
            <p:nvPr/>
          </p:nvSpPr>
          <p:spPr>
            <a:xfrm>
              <a:off x="5260925" y="1320000"/>
              <a:ext cx="1300" cy="975"/>
            </a:xfrm>
            <a:custGeom>
              <a:avLst/>
              <a:gdLst/>
              <a:ahLst/>
              <a:cxnLst/>
              <a:rect l="l" t="t" r="r" b="b"/>
              <a:pathLst>
                <a:path w="52" h="39" extrusionOk="0">
                  <a:moveTo>
                    <a:pt x="51" y="39"/>
                  </a:moveTo>
                  <a:cubicBezTo>
                    <a:pt x="39" y="26"/>
                    <a:pt x="14" y="14"/>
                    <a:pt x="1" y="0"/>
                  </a:cubicBezTo>
                  <a:cubicBezTo>
                    <a:pt x="14" y="14"/>
                    <a:pt x="39" y="26"/>
                    <a:pt x="51" y="39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29" name="Google Shape;508;p37">
              <a:extLst>
                <a:ext uri="{FF2B5EF4-FFF2-40B4-BE49-F238E27FC236}">
                  <a16:creationId xmlns:a16="http://schemas.microsoft.com/office/drawing/2014/main" id="{6F95283F-1719-4824-AF2A-211E7FBCC8E5}"/>
                </a:ext>
              </a:extLst>
            </p:cNvPr>
            <p:cNvSpPr/>
            <p:nvPr/>
          </p:nvSpPr>
          <p:spPr>
            <a:xfrm>
              <a:off x="5207675" y="1276900"/>
              <a:ext cx="1625" cy="1925"/>
            </a:xfrm>
            <a:custGeom>
              <a:avLst/>
              <a:gdLst/>
              <a:ahLst/>
              <a:cxnLst/>
              <a:rect l="l" t="t" r="r" b="b"/>
              <a:pathLst>
                <a:path w="65" h="77" extrusionOk="0">
                  <a:moveTo>
                    <a:pt x="65" y="76"/>
                  </a:moveTo>
                  <a:cubicBezTo>
                    <a:pt x="52" y="51"/>
                    <a:pt x="26" y="26"/>
                    <a:pt x="1" y="0"/>
                  </a:cubicBezTo>
                  <a:cubicBezTo>
                    <a:pt x="26" y="26"/>
                    <a:pt x="52" y="51"/>
                    <a:pt x="65" y="76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30" name="Google Shape;509;p37">
              <a:extLst>
                <a:ext uri="{FF2B5EF4-FFF2-40B4-BE49-F238E27FC236}">
                  <a16:creationId xmlns:a16="http://schemas.microsoft.com/office/drawing/2014/main" id="{AAB0F106-31B0-4FB1-A403-C292436422CF}"/>
                </a:ext>
              </a:extLst>
            </p:cNvPr>
            <p:cNvSpPr/>
            <p:nvPr/>
          </p:nvSpPr>
          <p:spPr>
            <a:xfrm>
              <a:off x="5266000" y="1323800"/>
              <a:ext cx="1925" cy="1625"/>
            </a:xfrm>
            <a:custGeom>
              <a:avLst/>
              <a:gdLst/>
              <a:ahLst/>
              <a:cxnLst/>
              <a:rect l="l" t="t" r="r" b="b"/>
              <a:pathLst>
                <a:path w="77" h="65" extrusionOk="0">
                  <a:moveTo>
                    <a:pt x="76" y="64"/>
                  </a:moveTo>
                  <a:cubicBezTo>
                    <a:pt x="51" y="51"/>
                    <a:pt x="26" y="26"/>
                    <a:pt x="0" y="0"/>
                  </a:cubicBezTo>
                  <a:cubicBezTo>
                    <a:pt x="26" y="26"/>
                    <a:pt x="51" y="51"/>
                    <a:pt x="76" y="64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31" name="Google Shape;510;p37">
              <a:extLst>
                <a:ext uri="{FF2B5EF4-FFF2-40B4-BE49-F238E27FC236}">
                  <a16:creationId xmlns:a16="http://schemas.microsoft.com/office/drawing/2014/main" id="{5E3E60D6-3350-4225-9C03-A9075374D112}"/>
                </a:ext>
              </a:extLst>
            </p:cNvPr>
            <p:cNvSpPr/>
            <p:nvPr/>
          </p:nvSpPr>
          <p:spPr>
            <a:xfrm>
              <a:off x="5217825" y="1286400"/>
              <a:ext cx="1925" cy="1625"/>
            </a:xfrm>
            <a:custGeom>
              <a:avLst/>
              <a:gdLst/>
              <a:ahLst/>
              <a:cxnLst/>
              <a:rect l="l" t="t" r="r" b="b"/>
              <a:pathLst>
                <a:path w="77" h="65" extrusionOk="0">
                  <a:moveTo>
                    <a:pt x="77" y="65"/>
                  </a:moveTo>
                  <a:cubicBezTo>
                    <a:pt x="51" y="39"/>
                    <a:pt x="26" y="14"/>
                    <a:pt x="1" y="1"/>
                  </a:cubicBezTo>
                  <a:cubicBezTo>
                    <a:pt x="26" y="14"/>
                    <a:pt x="51" y="39"/>
                    <a:pt x="77" y="65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32" name="Google Shape;511;p37">
              <a:extLst>
                <a:ext uri="{FF2B5EF4-FFF2-40B4-BE49-F238E27FC236}">
                  <a16:creationId xmlns:a16="http://schemas.microsoft.com/office/drawing/2014/main" id="{5BAD1DCB-3CC3-4227-98B1-85C8E2E64E54}"/>
                </a:ext>
              </a:extLst>
            </p:cNvPr>
            <p:cNvSpPr/>
            <p:nvPr/>
          </p:nvSpPr>
          <p:spPr>
            <a:xfrm>
              <a:off x="5317650" y="1747800"/>
              <a:ext cx="461100" cy="134350"/>
            </a:xfrm>
            <a:custGeom>
              <a:avLst/>
              <a:gdLst/>
              <a:ahLst/>
              <a:cxnLst/>
              <a:rect l="l" t="t" r="r" b="b"/>
              <a:pathLst>
                <a:path w="18444" h="5374" extrusionOk="0">
                  <a:moveTo>
                    <a:pt x="1610" y="1"/>
                  </a:moveTo>
                  <a:cubicBezTo>
                    <a:pt x="1686" y="356"/>
                    <a:pt x="1547" y="736"/>
                    <a:pt x="1281" y="977"/>
                  </a:cubicBezTo>
                  <a:cubicBezTo>
                    <a:pt x="1092" y="1140"/>
                    <a:pt x="845" y="1228"/>
                    <a:pt x="599" y="1228"/>
                  </a:cubicBezTo>
                  <a:cubicBezTo>
                    <a:pt x="481" y="1228"/>
                    <a:pt x="365" y="1208"/>
                    <a:pt x="255" y="1167"/>
                  </a:cubicBezTo>
                  <a:lnTo>
                    <a:pt x="255" y="1167"/>
                  </a:lnTo>
                  <a:cubicBezTo>
                    <a:pt x="584" y="1586"/>
                    <a:pt x="711" y="2143"/>
                    <a:pt x="609" y="2663"/>
                  </a:cubicBezTo>
                  <a:cubicBezTo>
                    <a:pt x="546" y="2967"/>
                    <a:pt x="317" y="3462"/>
                    <a:pt x="1" y="3677"/>
                  </a:cubicBezTo>
                  <a:cubicBezTo>
                    <a:pt x="495" y="4158"/>
                    <a:pt x="1116" y="4513"/>
                    <a:pt x="1776" y="4767"/>
                  </a:cubicBezTo>
                  <a:cubicBezTo>
                    <a:pt x="2986" y="5213"/>
                    <a:pt x="4289" y="5374"/>
                    <a:pt x="5601" y="5374"/>
                  </a:cubicBezTo>
                  <a:cubicBezTo>
                    <a:pt x="6900" y="5374"/>
                    <a:pt x="8208" y="5216"/>
                    <a:pt x="9444" y="5020"/>
                  </a:cubicBezTo>
                  <a:cubicBezTo>
                    <a:pt x="12119" y="4603"/>
                    <a:pt x="14438" y="3487"/>
                    <a:pt x="17037" y="2764"/>
                  </a:cubicBezTo>
                  <a:cubicBezTo>
                    <a:pt x="17480" y="2637"/>
                    <a:pt x="17950" y="2524"/>
                    <a:pt x="18444" y="2409"/>
                  </a:cubicBezTo>
                  <a:cubicBezTo>
                    <a:pt x="18065" y="2246"/>
                    <a:pt x="17650" y="2191"/>
                    <a:pt x="17225" y="2191"/>
                  </a:cubicBezTo>
                  <a:cubicBezTo>
                    <a:pt x="16825" y="2191"/>
                    <a:pt x="16417" y="2240"/>
                    <a:pt x="16023" y="2296"/>
                  </a:cubicBezTo>
                  <a:cubicBezTo>
                    <a:pt x="14514" y="2511"/>
                    <a:pt x="13019" y="2789"/>
                    <a:pt x="11511" y="3031"/>
                  </a:cubicBezTo>
                  <a:cubicBezTo>
                    <a:pt x="10409" y="3205"/>
                    <a:pt x="9013" y="3422"/>
                    <a:pt x="7635" y="3422"/>
                  </a:cubicBezTo>
                  <a:cubicBezTo>
                    <a:pt x="5699" y="3422"/>
                    <a:pt x="3797" y="2993"/>
                    <a:pt x="2790" y="1408"/>
                  </a:cubicBezTo>
                  <a:cubicBezTo>
                    <a:pt x="2536" y="1003"/>
                    <a:pt x="2346" y="584"/>
                    <a:pt x="2207" y="141"/>
                  </a:cubicBezTo>
                  <a:cubicBezTo>
                    <a:pt x="2004" y="115"/>
                    <a:pt x="1801" y="65"/>
                    <a:pt x="1610" y="1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33" name="Google Shape;512;p37">
              <a:extLst>
                <a:ext uri="{FF2B5EF4-FFF2-40B4-BE49-F238E27FC236}">
                  <a16:creationId xmlns:a16="http://schemas.microsoft.com/office/drawing/2014/main" id="{01A643BE-1C8C-4758-8E60-718C93F426D6}"/>
                </a:ext>
              </a:extLst>
            </p:cNvPr>
            <p:cNvSpPr/>
            <p:nvPr/>
          </p:nvSpPr>
          <p:spPr>
            <a:xfrm>
              <a:off x="5229225" y="1295600"/>
              <a:ext cx="1000" cy="975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34" name="Google Shape;513;p37">
              <a:extLst>
                <a:ext uri="{FF2B5EF4-FFF2-40B4-BE49-F238E27FC236}">
                  <a16:creationId xmlns:a16="http://schemas.microsoft.com/office/drawing/2014/main" id="{64B9FA62-9CDD-4C53-AFEF-0F00C2DAB129}"/>
                </a:ext>
              </a:extLst>
            </p:cNvPr>
            <p:cNvSpPr/>
            <p:nvPr/>
          </p:nvSpPr>
          <p:spPr>
            <a:xfrm>
              <a:off x="5173450" y="1232225"/>
              <a:ext cx="1000" cy="2225"/>
            </a:xfrm>
            <a:custGeom>
              <a:avLst/>
              <a:gdLst/>
              <a:ahLst/>
              <a:cxnLst/>
              <a:rect l="l" t="t" r="r" b="b"/>
              <a:pathLst>
                <a:path w="40" h="89" extrusionOk="0">
                  <a:moveTo>
                    <a:pt x="40" y="89"/>
                  </a:moveTo>
                  <a:cubicBezTo>
                    <a:pt x="26" y="64"/>
                    <a:pt x="14" y="38"/>
                    <a:pt x="1" y="1"/>
                  </a:cubicBezTo>
                  <a:cubicBezTo>
                    <a:pt x="14" y="38"/>
                    <a:pt x="26" y="64"/>
                    <a:pt x="40" y="89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35" name="Google Shape;514;p37">
              <a:extLst>
                <a:ext uri="{FF2B5EF4-FFF2-40B4-BE49-F238E27FC236}">
                  <a16:creationId xmlns:a16="http://schemas.microsoft.com/office/drawing/2014/main" id="{1A61F166-929F-4D16-97B6-D052F2430D19}"/>
                </a:ext>
              </a:extLst>
            </p:cNvPr>
            <p:cNvSpPr/>
            <p:nvPr/>
          </p:nvSpPr>
          <p:spPr>
            <a:xfrm>
              <a:off x="5162375" y="1192600"/>
              <a:ext cx="1300" cy="9875"/>
            </a:xfrm>
            <a:custGeom>
              <a:avLst/>
              <a:gdLst/>
              <a:ahLst/>
              <a:cxnLst/>
              <a:rect l="l" t="t" r="r" b="b"/>
              <a:pathLst>
                <a:path w="52" h="395" extrusionOk="0">
                  <a:moveTo>
                    <a:pt x="52" y="394"/>
                  </a:moveTo>
                  <a:cubicBezTo>
                    <a:pt x="38" y="267"/>
                    <a:pt x="13" y="127"/>
                    <a:pt x="1" y="1"/>
                  </a:cubicBezTo>
                  <a:cubicBezTo>
                    <a:pt x="13" y="127"/>
                    <a:pt x="38" y="267"/>
                    <a:pt x="52" y="394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36" name="Google Shape;515;p37">
              <a:extLst>
                <a:ext uri="{FF2B5EF4-FFF2-40B4-BE49-F238E27FC236}">
                  <a16:creationId xmlns:a16="http://schemas.microsoft.com/office/drawing/2014/main" id="{ACA4225D-08F5-4C20-AB58-3D19E6A2C069}"/>
                </a:ext>
              </a:extLst>
            </p:cNvPr>
            <p:cNvSpPr/>
            <p:nvPr/>
          </p:nvSpPr>
          <p:spPr>
            <a:xfrm>
              <a:off x="5187725" y="1255350"/>
              <a:ext cx="1600" cy="1925"/>
            </a:xfrm>
            <a:custGeom>
              <a:avLst/>
              <a:gdLst/>
              <a:ahLst/>
              <a:cxnLst/>
              <a:rect l="l" t="t" r="r" b="b"/>
              <a:pathLst>
                <a:path w="64" h="77" extrusionOk="0">
                  <a:moveTo>
                    <a:pt x="64" y="77"/>
                  </a:moveTo>
                  <a:cubicBezTo>
                    <a:pt x="52" y="51"/>
                    <a:pt x="26" y="26"/>
                    <a:pt x="1" y="0"/>
                  </a:cubicBezTo>
                  <a:cubicBezTo>
                    <a:pt x="26" y="26"/>
                    <a:pt x="52" y="51"/>
                    <a:pt x="64" y="77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37" name="Google Shape;516;p37">
              <a:extLst>
                <a:ext uri="{FF2B5EF4-FFF2-40B4-BE49-F238E27FC236}">
                  <a16:creationId xmlns:a16="http://schemas.microsoft.com/office/drawing/2014/main" id="{126424E7-10DD-4D78-A1B6-E476A436BC23}"/>
                </a:ext>
              </a:extLst>
            </p:cNvPr>
            <p:cNvSpPr/>
            <p:nvPr/>
          </p:nvSpPr>
          <p:spPr>
            <a:xfrm>
              <a:off x="5162050" y="1182800"/>
              <a:ext cx="25" cy="4750"/>
            </a:xfrm>
            <a:custGeom>
              <a:avLst/>
              <a:gdLst/>
              <a:ahLst/>
              <a:cxnLst/>
              <a:rect l="l" t="t" r="r" b="b"/>
              <a:pathLst>
                <a:path w="1" h="190" extrusionOk="0">
                  <a:moveTo>
                    <a:pt x="1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38" name="Google Shape;517;p37">
              <a:extLst>
                <a:ext uri="{FF2B5EF4-FFF2-40B4-BE49-F238E27FC236}">
                  <a16:creationId xmlns:a16="http://schemas.microsoft.com/office/drawing/2014/main" id="{F31E2014-05D7-4641-BFB3-587D8358BBF7}"/>
                </a:ext>
              </a:extLst>
            </p:cNvPr>
            <p:cNvSpPr/>
            <p:nvPr/>
          </p:nvSpPr>
          <p:spPr>
            <a:xfrm>
              <a:off x="5176625" y="1238225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51" y="90"/>
                  </a:moveTo>
                  <a:cubicBezTo>
                    <a:pt x="39" y="65"/>
                    <a:pt x="14" y="40"/>
                    <a:pt x="1" y="1"/>
                  </a:cubicBezTo>
                  <a:cubicBezTo>
                    <a:pt x="14" y="40"/>
                    <a:pt x="39" y="65"/>
                    <a:pt x="51" y="90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39" name="Google Shape;518;p37">
              <a:extLst>
                <a:ext uri="{FF2B5EF4-FFF2-40B4-BE49-F238E27FC236}">
                  <a16:creationId xmlns:a16="http://schemas.microsoft.com/office/drawing/2014/main" id="{BE0940FB-11F0-4E01-8C71-1E266B75B349}"/>
                </a:ext>
              </a:extLst>
            </p:cNvPr>
            <p:cNvSpPr/>
            <p:nvPr/>
          </p:nvSpPr>
          <p:spPr>
            <a:xfrm>
              <a:off x="5183925" y="1249975"/>
              <a:ext cx="1600" cy="1925"/>
            </a:xfrm>
            <a:custGeom>
              <a:avLst/>
              <a:gdLst/>
              <a:ahLst/>
              <a:cxnLst/>
              <a:rect l="l" t="t" r="r" b="b"/>
              <a:pathLst>
                <a:path w="64" h="77" extrusionOk="0">
                  <a:moveTo>
                    <a:pt x="64" y="77"/>
                  </a:moveTo>
                  <a:cubicBezTo>
                    <a:pt x="38" y="51"/>
                    <a:pt x="13" y="26"/>
                    <a:pt x="1" y="0"/>
                  </a:cubicBezTo>
                  <a:cubicBezTo>
                    <a:pt x="13" y="26"/>
                    <a:pt x="38" y="51"/>
                    <a:pt x="64" y="77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40" name="Google Shape;519;p37">
              <a:extLst>
                <a:ext uri="{FF2B5EF4-FFF2-40B4-BE49-F238E27FC236}">
                  <a16:creationId xmlns:a16="http://schemas.microsoft.com/office/drawing/2014/main" id="{8077BBBF-83BB-4724-9EDE-60236095714B}"/>
                </a:ext>
              </a:extLst>
            </p:cNvPr>
            <p:cNvSpPr/>
            <p:nvPr/>
          </p:nvSpPr>
          <p:spPr>
            <a:xfrm>
              <a:off x="5180125" y="1244275"/>
              <a:ext cx="1600" cy="2225"/>
            </a:xfrm>
            <a:custGeom>
              <a:avLst/>
              <a:gdLst/>
              <a:ahLst/>
              <a:cxnLst/>
              <a:rect l="l" t="t" r="r" b="b"/>
              <a:pathLst>
                <a:path w="64" h="89" extrusionOk="0">
                  <a:moveTo>
                    <a:pt x="64" y="89"/>
                  </a:moveTo>
                  <a:cubicBezTo>
                    <a:pt x="38" y="63"/>
                    <a:pt x="26" y="26"/>
                    <a:pt x="1" y="0"/>
                  </a:cubicBezTo>
                  <a:cubicBezTo>
                    <a:pt x="26" y="26"/>
                    <a:pt x="38" y="63"/>
                    <a:pt x="64" y="89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41" name="Google Shape;520;p37">
              <a:extLst>
                <a:ext uri="{FF2B5EF4-FFF2-40B4-BE49-F238E27FC236}">
                  <a16:creationId xmlns:a16="http://schemas.microsoft.com/office/drawing/2014/main" id="{10DB34D4-41F0-40CF-90AD-3D8CA5DD5D57}"/>
                </a:ext>
              </a:extLst>
            </p:cNvPr>
            <p:cNvSpPr/>
            <p:nvPr/>
          </p:nvSpPr>
          <p:spPr>
            <a:xfrm>
              <a:off x="5212750" y="1281675"/>
              <a:ext cx="1925" cy="1925"/>
            </a:xfrm>
            <a:custGeom>
              <a:avLst/>
              <a:gdLst/>
              <a:ahLst/>
              <a:cxnLst/>
              <a:rect l="l" t="t" r="r" b="b"/>
              <a:pathLst>
                <a:path w="77" h="77" extrusionOk="0">
                  <a:moveTo>
                    <a:pt x="77" y="7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42" name="Google Shape;521;p37">
              <a:extLst>
                <a:ext uri="{FF2B5EF4-FFF2-40B4-BE49-F238E27FC236}">
                  <a16:creationId xmlns:a16="http://schemas.microsoft.com/office/drawing/2014/main" id="{3DFF63A8-751C-479C-AC20-C7345CEEBFC8}"/>
                </a:ext>
              </a:extLst>
            </p:cNvPr>
            <p:cNvSpPr/>
            <p:nvPr/>
          </p:nvSpPr>
          <p:spPr>
            <a:xfrm>
              <a:off x="5420000" y="627400"/>
              <a:ext cx="829675" cy="354175"/>
            </a:xfrm>
            <a:custGeom>
              <a:avLst/>
              <a:gdLst/>
              <a:ahLst/>
              <a:cxnLst/>
              <a:rect l="l" t="t" r="r" b="b"/>
              <a:pathLst>
                <a:path w="33187" h="14167" extrusionOk="0">
                  <a:moveTo>
                    <a:pt x="6104" y="1"/>
                  </a:moveTo>
                  <a:cubicBezTo>
                    <a:pt x="4178" y="1"/>
                    <a:pt x="2379" y="1182"/>
                    <a:pt x="1383" y="2733"/>
                  </a:cubicBezTo>
                  <a:cubicBezTo>
                    <a:pt x="330" y="4369"/>
                    <a:pt x="39" y="6333"/>
                    <a:pt x="1" y="8260"/>
                  </a:cubicBezTo>
                  <a:lnTo>
                    <a:pt x="39" y="8184"/>
                  </a:lnTo>
                  <a:cubicBezTo>
                    <a:pt x="267" y="7487"/>
                    <a:pt x="572" y="6789"/>
                    <a:pt x="1091" y="6270"/>
                  </a:cubicBezTo>
                  <a:cubicBezTo>
                    <a:pt x="1560" y="5788"/>
                    <a:pt x="2194" y="5471"/>
                    <a:pt x="2853" y="5319"/>
                  </a:cubicBezTo>
                  <a:cubicBezTo>
                    <a:pt x="2879" y="5319"/>
                    <a:pt x="2891" y="5319"/>
                    <a:pt x="2916" y="5307"/>
                  </a:cubicBezTo>
                  <a:lnTo>
                    <a:pt x="2916" y="5293"/>
                  </a:lnTo>
                  <a:cubicBezTo>
                    <a:pt x="3423" y="4305"/>
                    <a:pt x="4184" y="3405"/>
                    <a:pt x="5096" y="2834"/>
                  </a:cubicBezTo>
                  <a:cubicBezTo>
                    <a:pt x="5198" y="2771"/>
                    <a:pt x="5299" y="2708"/>
                    <a:pt x="5414" y="2657"/>
                  </a:cubicBezTo>
                  <a:cubicBezTo>
                    <a:pt x="5515" y="2594"/>
                    <a:pt x="5617" y="2543"/>
                    <a:pt x="5730" y="2505"/>
                  </a:cubicBezTo>
                  <a:cubicBezTo>
                    <a:pt x="5997" y="2391"/>
                    <a:pt x="6276" y="2302"/>
                    <a:pt x="6567" y="2251"/>
                  </a:cubicBezTo>
                  <a:cubicBezTo>
                    <a:pt x="6748" y="2227"/>
                    <a:pt x="6939" y="2213"/>
                    <a:pt x="7131" y="2213"/>
                  </a:cubicBezTo>
                  <a:cubicBezTo>
                    <a:pt x="7235" y="2213"/>
                    <a:pt x="7339" y="2217"/>
                    <a:pt x="7442" y="2226"/>
                  </a:cubicBezTo>
                  <a:cubicBezTo>
                    <a:pt x="7758" y="2251"/>
                    <a:pt x="8050" y="2327"/>
                    <a:pt x="8341" y="2429"/>
                  </a:cubicBezTo>
                  <a:cubicBezTo>
                    <a:pt x="8456" y="2467"/>
                    <a:pt x="8570" y="2505"/>
                    <a:pt x="8684" y="2555"/>
                  </a:cubicBezTo>
                  <a:cubicBezTo>
                    <a:pt x="8848" y="2632"/>
                    <a:pt x="9014" y="2721"/>
                    <a:pt x="9178" y="2809"/>
                  </a:cubicBezTo>
                  <a:cubicBezTo>
                    <a:pt x="9343" y="2898"/>
                    <a:pt x="9495" y="3000"/>
                    <a:pt x="9660" y="3101"/>
                  </a:cubicBezTo>
                  <a:cubicBezTo>
                    <a:pt x="9761" y="3164"/>
                    <a:pt x="9863" y="3240"/>
                    <a:pt x="9977" y="3316"/>
                  </a:cubicBezTo>
                  <a:cubicBezTo>
                    <a:pt x="10028" y="3355"/>
                    <a:pt x="10079" y="3380"/>
                    <a:pt x="10129" y="3417"/>
                  </a:cubicBezTo>
                  <a:cubicBezTo>
                    <a:pt x="10395" y="3608"/>
                    <a:pt x="10648" y="3798"/>
                    <a:pt x="10915" y="3988"/>
                  </a:cubicBezTo>
                  <a:cubicBezTo>
                    <a:pt x="11232" y="4217"/>
                    <a:pt x="11549" y="4445"/>
                    <a:pt x="11865" y="4634"/>
                  </a:cubicBezTo>
                  <a:cubicBezTo>
                    <a:pt x="11929" y="4673"/>
                    <a:pt x="11980" y="4710"/>
                    <a:pt x="12031" y="4736"/>
                  </a:cubicBezTo>
                  <a:cubicBezTo>
                    <a:pt x="12195" y="4837"/>
                    <a:pt x="12372" y="4926"/>
                    <a:pt x="12538" y="5002"/>
                  </a:cubicBezTo>
                  <a:cubicBezTo>
                    <a:pt x="12601" y="5028"/>
                    <a:pt x="12651" y="5053"/>
                    <a:pt x="12715" y="5078"/>
                  </a:cubicBezTo>
                  <a:cubicBezTo>
                    <a:pt x="13158" y="5281"/>
                    <a:pt x="13615" y="5408"/>
                    <a:pt x="14071" y="5484"/>
                  </a:cubicBezTo>
                  <a:cubicBezTo>
                    <a:pt x="14236" y="5509"/>
                    <a:pt x="14388" y="5522"/>
                    <a:pt x="14540" y="5535"/>
                  </a:cubicBezTo>
                  <a:cubicBezTo>
                    <a:pt x="14705" y="5547"/>
                    <a:pt x="14857" y="5560"/>
                    <a:pt x="15009" y="5572"/>
                  </a:cubicBezTo>
                  <a:lnTo>
                    <a:pt x="15250" y="5572"/>
                  </a:lnTo>
                  <a:cubicBezTo>
                    <a:pt x="15567" y="5572"/>
                    <a:pt x="15884" y="5547"/>
                    <a:pt x="16214" y="5522"/>
                  </a:cubicBezTo>
                  <a:cubicBezTo>
                    <a:pt x="16454" y="5496"/>
                    <a:pt x="16695" y="5471"/>
                    <a:pt x="16936" y="5433"/>
                  </a:cubicBezTo>
                  <a:cubicBezTo>
                    <a:pt x="17659" y="5319"/>
                    <a:pt x="18381" y="5155"/>
                    <a:pt x="19104" y="4989"/>
                  </a:cubicBezTo>
                  <a:cubicBezTo>
                    <a:pt x="19180" y="4977"/>
                    <a:pt x="19268" y="4952"/>
                    <a:pt x="19344" y="4939"/>
                  </a:cubicBezTo>
                  <a:cubicBezTo>
                    <a:pt x="19509" y="4901"/>
                    <a:pt x="19661" y="4862"/>
                    <a:pt x="19826" y="4825"/>
                  </a:cubicBezTo>
                  <a:cubicBezTo>
                    <a:pt x="19978" y="4800"/>
                    <a:pt x="20143" y="4761"/>
                    <a:pt x="20295" y="4724"/>
                  </a:cubicBezTo>
                  <a:cubicBezTo>
                    <a:pt x="21193" y="4527"/>
                    <a:pt x="22158" y="4398"/>
                    <a:pt x="23101" y="4398"/>
                  </a:cubicBezTo>
                  <a:cubicBezTo>
                    <a:pt x="23317" y="4398"/>
                    <a:pt x="23531" y="4405"/>
                    <a:pt x="23743" y="4419"/>
                  </a:cubicBezTo>
                  <a:cubicBezTo>
                    <a:pt x="23907" y="4431"/>
                    <a:pt x="24073" y="4457"/>
                    <a:pt x="24225" y="4470"/>
                  </a:cubicBezTo>
                  <a:cubicBezTo>
                    <a:pt x="24313" y="4482"/>
                    <a:pt x="24402" y="4495"/>
                    <a:pt x="24478" y="4508"/>
                  </a:cubicBezTo>
                  <a:cubicBezTo>
                    <a:pt x="24504" y="4521"/>
                    <a:pt x="24516" y="4521"/>
                    <a:pt x="24529" y="4521"/>
                  </a:cubicBezTo>
                  <a:cubicBezTo>
                    <a:pt x="24592" y="4533"/>
                    <a:pt x="24643" y="4546"/>
                    <a:pt x="24706" y="4558"/>
                  </a:cubicBezTo>
                  <a:cubicBezTo>
                    <a:pt x="25797" y="4774"/>
                    <a:pt x="26785" y="5268"/>
                    <a:pt x="27507" y="6169"/>
                  </a:cubicBezTo>
                  <a:cubicBezTo>
                    <a:pt x="28661" y="7600"/>
                    <a:pt x="28775" y="9654"/>
                    <a:pt x="28458" y="11492"/>
                  </a:cubicBezTo>
                  <a:cubicBezTo>
                    <a:pt x="28395" y="11860"/>
                    <a:pt x="28319" y="12228"/>
                    <a:pt x="28230" y="12595"/>
                  </a:cubicBezTo>
                  <a:cubicBezTo>
                    <a:pt x="28281" y="12620"/>
                    <a:pt x="28332" y="12633"/>
                    <a:pt x="28395" y="12659"/>
                  </a:cubicBezTo>
                  <a:cubicBezTo>
                    <a:pt x="28826" y="12811"/>
                    <a:pt x="29257" y="13051"/>
                    <a:pt x="29574" y="13394"/>
                  </a:cubicBezTo>
                  <a:cubicBezTo>
                    <a:pt x="29802" y="13622"/>
                    <a:pt x="29966" y="13888"/>
                    <a:pt x="30093" y="14167"/>
                  </a:cubicBezTo>
                  <a:cubicBezTo>
                    <a:pt x="30803" y="12760"/>
                    <a:pt x="31690" y="11416"/>
                    <a:pt x="32273" y="9958"/>
                  </a:cubicBezTo>
                  <a:cubicBezTo>
                    <a:pt x="33085" y="7930"/>
                    <a:pt x="33186" y="5383"/>
                    <a:pt x="31577" y="3772"/>
                  </a:cubicBezTo>
                  <a:cubicBezTo>
                    <a:pt x="30569" y="2784"/>
                    <a:pt x="29206" y="2413"/>
                    <a:pt x="27761" y="2413"/>
                  </a:cubicBezTo>
                  <a:cubicBezTo>
                    <a:pt x="26279" y="2413"/>
                    <a:pt x="24710" y="2803"/>
                    <a:pt x="23350" y="3316"/>
                  </a:cubicBezTo>
                  <a:cubicBezTo>
                    <a:pt x="21249" y="4119"/>
                    <a:pt x="19024" y="5123"/>
                    <a:pt x="16814" y="5123"/>
                  </a:cubicBezTo>
                  <a:cubicBezTo>
                    <a:pt x="16198" y="5123"/>
                    <a:pt x="15582" y="5045"/>
                    <a:pt x="14971" y="4862"/>
                  </a:cubicBezTo>
                  <a:cubicBezTo>
                    <a:pt x="11840" y="3912"/>
                    <a:pt x="9901" y="426"/>
                    <a:pt x="6656" y="33"/>
                  </a:cubicBezTo>
                  <a:cubicBezTo>
                    <a:pt x="6471" y="11"/>
                    <a:pt x="6287" y="1"/>
                    <a:pt x="6104" y="1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43" name="Google Shape;522;p37">
              <a:extLst>
                <a:ext uri="{FF2B5EF4-FFF2-40B4-BE49-F238E27FC236}">
                  <a16:creationId xmlns:a16="http://schemas.microsoft.com/office/drawing/2014/main" id="{162DD948-95E5-40C4-8222-725E195930D8}"/>
                </a:ext>
              </a:extLst>
            </p:cNvPr>
            <p:cNvSpPr/>
            <p:nvPr/>
          </p:nvSpPr>
          <p:spPr>
            <a:xfrm>
              <a:off x="6100075" y="1037950"/>
              <a:ext cx="334025" cy="414875"/>
            </a:xfrm>
            <a:custGeom>
              <a:avLst/>
              <a:gdLst/>
              <a:ahLst/>
              <a:cxnLst/>
              <a:rect l="l" t="t" r="r" b="b"/>
              <a:pathLst>
                <a:path w="13361" h="16595" extrusionOk="0">
                  <a:moveTo>
                    <a:pt x="127" y="1"/>
                  </a:moveTo>
                  <a:cubicBezTo>
                    <a:pt x="101" y="178"/>
                    <a:pt x="76" y="344"/>
                    <a:pt x="64" y="521"/>
                  </a:cubicBezTo>
                  <a:cubicBezTo>
                    <a:pt x="39" y="749"/>
                    <a:pt x="13" y="990"/>
                    <a:pt x="13" y="1218"/>
                  </a:cubicBezTo>
                  <a:cubicBezTo>
                    <a:pt x="0" y="1573"/>
                    <a:pt x="0" y="1941"/>
                    <a:pt x="39" y="2296"/>
                  </a:cubicBezTo>
                  <a:cubicBezTo>
                    <a:pt x="64" y="2524"/>
                    <a:pt x="101" y="2764"/>
                    <a:pt x="140" y="2992"/>
                  </a:cubicBezTo>
                  <a:cubicBezTo>
                    <a:pt x="216" y="3335"/>
                    <a:pt x="304" y="3665"/>
                    <a:pt x="431" y="3994"/>
                  </a:cubicBezTo>
                  <a:cubicBezTo>
                    <a:pt x="520" y="4197"/>
                    <a:pt x="609" y="4412"/>
                    <a:pt x="723" y="4603"/>
                  </a:cubicBezTo>
                  <a:cubicBezTo>
                    <a:pt x="951" y="4995"/>
                    <a:pt x="1230" y="5350"/>
                    <a:pt x="1572" y="5654"/>
                  </a:cubicBezTo>
                  <a:cubicBezTo>
                    <a:pt x="1839" y="5882"/>
                    <a:pt x="2117" y="6073"/>
                    <a:pt x="2422" y="6237"/>
                  </a:cubicBezTo>
                  <a:cubicBezTo>
                    <a:pt x="2726" y="6389"/>
                    <a:pt x="3055" y="6504"/>
                    <a:pt x="3385" y="6605"/>
                  </a:cubicBezTo>
                  <a:cubicBezTo>
                    <a:pt x="4019" y="6795"/>
                    <a:pt x="4703" y="6896"/>
                    <a:pt x="5388" y="6998"/>
                  </a:cubicBezTo>
                  <a:cubicBezTo>
                    <a:pt x="5413" y="6998"/>
                    <a:pt x="5439" y="6998"/>
                    <a:pt x="5476" y="7011"/>
                  </a:cubicBezTo>
                  <a:cubicBezTo>
                    <a:pt x="5932" y="7074"/>
                    <a:pt x="6402" y="7138"/>
                    <a:pt x="6858" y="7214"/>
                  </a:cubicBezTo>
                  <a:cubicBezTo>
                    <a:pt x="8696" y="7569"/>
                    <a:pt x="10749" y="8811"/>
                    <a:pt x="10673" y="10738"/>
                  </a:cubicBezTo>
                  <a:cubicBezTo>
                    <a:pt x="10648" y="11346"/>
                    <a:pt x="10407" y="11904"/>
                    <a:pt x="10078" y="12411"/>
                  </a:cubicBezTo>
                  <a:cubicBezTo>
                    <a:pt x="9875" y="12715"/>
                    <a:pt x="9647" y="13006"/>
                    <a:pt x="9406" y="13273"/>
                  </a:cubicBezTo>
                  <a:cubicBezTo>
                    <a:pt x="9038" y="13691"/>
                    <a:pt x="9152" y="14958"/>
                    <a:pt x="9482" y="16594"/>
                  </a:cubicBezTo>
                  <a:cubicBezTo>
                    <a:pt x="10318" y="16201"/>
                    <a:pt x="11092" y="15744"/>
                    <a:pt x="11713" y="15124"/>
                  </a:cubicBezTo>
                  <a:cubicBezTo>
                    <a:pt x="12867" y="13995"/>
                    <a:pt x="13360" y="12296"/>
                    <a:pt x="12993" y="10738"/>
                  </a:cubicBezTo>
                  <a:cubicBezTo>
                    <a:pt x="12638" y="9191"/>
                    <a:pt x="11434" y="7809"/>
                    <a:pt x="9875" y="7163"/>
                  </a:cubicBezTo>
                  <a:cubicBezTo>
                    <a:pt x="7859" y="6339"/>
                    <a:pt x="5375" y="6682"/>
                    <a:pt x="3613" y="5439"/>
                  </a:cubicBezTo>
                  <a:cubicBezTo>
                    <a:pt x="3549" y="5401"/>
                    <a:pt x="3512" y="5363"/>
                    <a:pt x="3461" y="5325"/>
                  </a:cubicBezTo>
                  <a:cubicBezTo>
                    <a:pt x="3422" y="5333"/>
                    <a:pt x="3381" y="5337"/>
                    <a:pt x="3339" y="5337"/>
                  </a:cubicBezTo>
                  <a:cubicBezTo>
                    <a:pt x="3139" y="5337"/>
                    <a:pt x="2919" y="5249"/>
                    <a:pt x="2751" y="5186"/>
                  </a:cubicBezTo>
                  <a:cubicBezTo>
                    <a:pt x="2092" y="4958"/>
                    <a:pt x="1496" y="4501"/>
                    <a:pt x="1129" y="3893"/>
                  </a:cubicBezTo>
                  <a:cubicBezTo>
                    <a:pt x="583" y="3018"/>
                    <a:pt x="520" y="1852"/>
                    <a:pt x="977" y="927"/>
                  </a:cubicBezTo>
                  <a:cubicBezTo>
                    <a:pt x="723" y="724"/>
                    <a:pt x="470" y="533"/>
                    <a:pt x="279" y="280"/>
                  </a:cubicBezTo>
                  <a:cubicBezTo>
                    <a:pt x="216" y="191"/>
                    <a:pt x="165" y="102"/>
                    <a:pt x="127" y="1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44" name="Google Shape;523;p37">
              <a:extLst>
                <a:ext uri="{FF2B5EF4-FFF2-40B4-BE49-F238E27FC236}">
                  <a16:creationId xmlns:a16="http://schemas.microsoft.com/office/drawing/2014/main" id="{0B1D8231-1D12-4817-B631-FE7099CDD740}"/>
                </a:ext>
              </a:extLst>
            </p:cNvPr>
            <p:cNvSpPr/>
            <p:nvPr/>
          </p:nvSpPr>
          <p:spPr>
            <a:xfrm>
              <a:off x="5291675" y="1423950"/>
              <a:ext cx="91300" cy="287125"/>
            </a:xfrm>
            <a:custGeom>
              <a:avLst/>
              <a:gdLst/>
              <a:ahLst/>
              <a:cxnLst/>
              <a:rect l="l" t="t" r="r" b="b"/>
              <a:pathLst>
                <a:path w="3652" h="11485" extrusionOk="0">
                  <a:moveTo>
                    <a:pt x="2029" y="0"/>
                  </a:moveTo>
                  <a:lnTo>
                    <a:pt x="2029" y="0"/>
                  </a:lnTo>
                  <a:cubicBezTo>
                    <a:pt x="2485" y="1851"/>
                    <a:pt x="1990" y="3904"/>
                    <a:pt x="1091" y="5743"/>
                  </a:cubicBezTo>
                  <a:cubicBezTo>
                    <a:pt x="1065" y="7061"/>
                    <a:pt x="761" y="8391"/>
                    <a:pt x="432" y="9659"/>
                  </a:cubicBezTo>
                  <a:cubicBezTo>
                    <a:pt x="279" y="10242"/>
                    <a:pt x="114" y="10864"/>
                    <a:pt x="1" y="11484"/>
                  </a:cubicBezTo>
                  <a:cubicBezTo>
                    <a:pt x="964" y="10483"/>
                    <a:pt x="2003" y="9558"/>
                    <a:pt x="3106" y="8721"/>
                  </a:cubicBezTo>
                  <a:cubicBezTo>
                    <a:pt x="3258" y="7529"/>
                    <a:pt x="3474" y="6351"/>
                    <a:pt x="3562" y="5273"/>
                  </a:cubicBezTo>
                  <a:cubicBezTo>
                    <a:pt x="3651" y="4006"/>
                    <a:pt x="3562" y="2777"/>
                    <a:pt x="3246" y="1610"/>
                  </a:cubicBezTo>
                  <a:lnTo>
                    <a:pt x="2029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45" name="Google Shape;524;p37">
              <a:extLst>
                <a:ext uri="{FF2B5EF4-FFF2-40B4-BE49-F238E27FC236}">
                  <a16:creationId xmlns:a16="http://schemas.microsoft.com/office/drawing/2014/main" id="{79F5ACBC-84A8-4808-ABA5-457E30A51840}"/>
                </a:ext>
              </a:extLst>
            </p:cNvPr>
            <p:cNvSpPr/>
            <p:nvPr/>
          </p:nvSpPr>
          <p:spPr>
            <a:xfrm>
              <a:off x="5066975" y="908350"/>
              <a:ext cx="382550" cy="659175"/>
            </a:xfrm>
            <a:custGeom>
              <a:avLst/>
              <a:gdLst/>
              <a:ahLst/>
              <a:cxnLst/>
              <a:rect l="l" t="t" r="r" b="b"/>
              <a:pathLst>
                <a:path w="15302" h="26367" extrusionOk="0">
                  <a:moveTo>
                    <a:pt x="15301" y="1"/>
                  </a:moveTo>
                  <a:cubicBezTo>
                    <a:pt x="15006" y="307"/>
                    <a:pt x="14450" y="744"/>
                    <a:pt x="14068" y="744"/>
                  </a:cubicBezTo>
                  <a:cubicBezTo>
                    <a:pt x="14038" y="744"/>
                    <a:pt x="14010" y="742"/>
                    <a:pt x="13983" y="736"/>
                  </a:cubicBezTo>
                  <a:cubicBezTo>
                    <a:pt x="13843" y="1636"/>
                    <a:pt x="13539" y="2485"/>
                    <a:pt x="12943" y="3195"/>
                  </a:cubicBezTo>
                  <a:cubicBezTo>
                    <a:pt x="10839" y="5680"/>
                    <a:pt x="6555" y="4957"/>
                    <a:pt x="3563" y="6452"/>
                  </a:cubicBezTo>
                  <a:cubicBezTo>
                    <a:pt x="1332" y="7568"/>
                    <a:pt x="1" y="9976"/>
                    <a:pt x="77" y="12373"/>
                  </a:cubicBezTo>
                  <a:cubicBezTo>
                    <a:pt x="166" y="14768"/>
                    <a:pt x="1586" y="17075"/>
                    <a:pt x="3639" y="18533"/>
                  </a:cubicBezTo>
                  <a:cubicBezTo>
                    <a:pt x="5553" y="19889"/>
                    <a:pt x="8000" y="20612"/>
                    <a:pt x="9242" y="22754"/>
                  </a:cubicBezTo>
                  <a:cubicBezTo>
                    <a:pt x="9888" y="23894"/>
                    <a:pt x="10104" y="25124"/>
                    <a:pt x="10079" y="26367"/>
                  </a:cubicBezTo>
                  <a:cubicBezTo>
                    <a:pt x="10978" y="24528"/>
                    <a:pt x="11473" y="22475"/>
                    <a:pt x="11017" y="20624"/>
                  </a:cubicBezTo>
                  <a:lnTo>
                    <a:pt x="10978" y="20510"/>
                  </a:lnTo>
                  <a:cubicBezTo>
                    <a:pt x="10877" y="20092"/>
                    <a:pt x="10712" y="19686"/>
                    <a:pt x="10496" y="19294"/>
                  </a:cubicBezTo>
                  <a:cubicBezTo>
                    <a:pt x="10319" y="18951"/>
                    <a:pt x="10091" y="18647"/>
                    <a:pt x="9851" y="18356"/>
                  </a:cubicBezTo>
                  <a:cubicBezTo>
                    <a:pt x="9837" y="18330"/>
                    <a:pt x="9812" y="18305"/>
                    <a:pt x="9787" y="18279"/>
                  </a:cubicBezTo>
                  <a:cubicBezTo>
                    <a:pt x="9749" y="18241"/>
                    <a:pt x="9711" y="18190"/>
                    <a:pt x="9673" y="18153"/>
                  </a:cubicBezTo>
                  <a:cubicBezTo>
                    <a:pt x="9648" y="18114"/>
                    <a:pt x="9622" y="18089"/>
                    <a:pt x="9597" y="18063"/>
                  </a:cubicBezTo>
                  <a:cubicBezTo>
                    <a:pt x="9558" y="18026"/>
                    <a:pt x="9521" y="17987"/>
                    <a:pt x="9496" y="17950"/>
                  </a:cubicBezTo>
                  <a:cubicBezTo>
                    <a:pt x="9457" y="17925"/>
                    <a:pt x="9432" y="17886"/>
                    <a:pt x="9406" y="17861"/>
                  </a:cubicBezTo>
                  <a:cubicBezTo>
                    <a:pt x="9369" y="17823"/>
                    <a:pt x="9330" y="17798"/>
                    <a:pt x="9305" y="17759"/>
                  </a:cubicBezTo>
                  <a:cubicBezTo>
                    <a:pt x="9267" y="17722"/>
                    <a:pt x="9242" y="17696"/>
                    <a:pt x="9204" y="17671"/>
                  </a:cubicBezTo>
                  <a:lnTo>
                    <a:pt x="9102" y="17570"/>
                  </a:lnTo>
                  <a:cubicBezTo>
                    <a:pt x="9065" y="17544"/>
                    <a:pt x="9039" y="17506"/>
                    <a:pt x="9001" y="17480"/>
                  </a:cubicBezTo>
                  <a:cubicBezTo>
                    <a:pt x="8975" y="17455"/>
                    <a:pt x="8938" y="17418"/>
                    <a:pt x="8899" y="17392"/>
                  </a:cubicBezTo>
                  <a:cubicBezTo>
                    <a:pt x="8862" y="17354"/>
                    <a:pt x="8836" y="17328"/>
                    <a:pt x="8798" y="17303"/>
                  </a:cubicBezTo>
                  <a:cubicBezTo>
                    <a:pt x="8760" y="17265"/>
                    <a:pt x="8735" y="17240"/>
                    <a:pt x="8697" y="17215"/>
                  </a:cubicBezTo>
                  <a:cubicBezTo>
                    <a:pt x="8659" y="17176"/>
                    <a:pt x="8620" y="17151"/>
                    <a:pt x="8595" y="17125"/>
                  </a:cubicBezTo>
                  <a:cubicBezTo>
                    <a:pt x="8558" y="17088"/>
                    <a:pt x="8519" y="17063"/>
                    <a:pt x="8482" y="17037"/>
                  </a:cubicBezTo>
                  <a:cubicBezTo>
                    <a:pt x="8405" y="16973"/>
                    <a:pt x="8342" y="16911"/>
                    <a:pt x="8266" y="16860"/>
                  </a:cubicBezTo>
                  <a:cubicBezTo>
                    <a:pt x="8228" y="16834"/>
                    <a:pt x="8203" y="16809"/>
                    <a:pt x="8177" y="16796"/>
                  </a:cubicBezTo>
                  <a:cubicBezTo>
                    <a:pt x="8127" y="16758"/>
                    <a:pt x="8088" y="16720"/>
                    <a:pt x="8037" y="16682"/>
                  </a:cubicBezTo>
                  <a:cubicBezTo>
                    <a:pt x="8012" y="16669"/>
                    <a:pt x="7987" y="16644"/>
                    <a:pt x="7961" y="16618"/>
                  </a:cubicBezTo>
                  <a:lnTo>
                    <a:pt x="7809" y="16505"/>
                  </a:lnTo>
                  <a:cubicBezTo>
                    <a:pt x="7797" y="16492"/>
                    <a:pt x="7772" y="16480"/>
                    <a:pt x="7759" y="16466"/>
                  </a:cubicBezTo>
                  <a:cubicBezTo>
                    <a:pt x="7341" y="16150"/>
                    <a:pt x="6935" y="15846"/>
                    <a:pt x="6529" y="15528"/>
                  </a:cubicBezTo>
                  <a:lnTo>
                    <a:pt x="6491" y="15491"/>
                  </a:lnTo>
                  <a:cubicBezTo>
                    <a:pt x="6428" y="15452"/>
                    <a:pt x="6377" y="15402"/>
                    <a:pt x="6327" y="15364"/>
                  </a:cubicBezTo>
                  <a:cubicBezTo>
                    <a:pt x="6301" y="15339"/>
                    <a:pt x="6276" y="15326"/>
                    <a:pt x="6251" y="15300"/>
                  </a:cubicBezTo>
                  <a:cubicBezTo>
                    <a:pt x="6200" y="15263"/>
                    <a:pt x="6161" y="15224"/>
                    <a:pt x="6111" y="15187"/>
                  </a:cubicBezTo>
                  <a:cubicBezTo>
                    <a:pt x="6085" y="15161"/>
                    <a:pt x="6060" y="15136"/>
                    <a:pt x="6035" y="15123"/>
                  </a:cubicBezTo>
                  <a:cubicBezTo>
                    <a:pt x="5997" y="15085"/>
                    <a:pt x="5946" y="15047"/>
                    <a:pt x="5908" y="15009"/>
                  </a:cubicBezTo>
                  <a:lnTo>
                    <a:pt x="5832" y="14933"/>
                  </a:lnTo>
                  <a:cubicBezTo>
                    <a:pt x="5781" y="14895"/>
                    <a:pt x="5744" y="14857"/>
                    <a:pt x="5693" y="14818"/>
                  </a:cubicBezTo>
                  <a:cubicBezTo>
                    <a:pt x="5680" y="14793"/>
                    <a:pt x="5654" y="14768"/>
                    <a:pt x="5629" y="14742"/>
                  </a:cubicBezTo>
                  <a:cubicBezTo>
                    <a:pt x="5578" y="14705"/>
                    <a:pt x="5541" y="14666"/>
                    <a:pt x="5490" y="14616"/>
                  </a:cubicBezTo>
                  <a:lnTo>
                    <a:pt x="5439" y="14565"/>
                  </a:lnTo>
                  <a:cubicBezTo>
                    <a:pt x="5363" y="14489"/>
                    <a:pt x="5313" y="14426"/>
                    <a:pt x="5249" y="14362"/>
                  </a:cubicBezTo>
                  <a:cubicBezTo>
                    <a:pt x="5186" y="14299"/>
                    <a:pt x="5122" y="14235"/>
                    <a:pt x="5071" y="14159"/>
                  </a:cubicBezTo>
                  <a:cubicBezTo>
                    <a:pt x="5046" y="14147"/>
                    <a:pt x="5034" y="14122"/>
                    <a:pt x="5008" y="14096"/>
                  </a:cubicBezTo>
                  <a:cubicBezTo>
                    <a:pt x="4970" y="14058"/>
                    <a:pt x="4932" y="14007"/>
                    <a:pt x="4894" y="13957"/>
                  </a:cubicBezTo>
                  <a:cubicBezTo>
                    <a:pt x="4882" y="13931"/>
                    <a:pt x="4856" y="13906"/>
                    <a:pt x="4831" y="13880"/>
                  </a:cubicBezTo>
                  <a:cubicBezTo>
                    <a:pt x="4806" y="13830"/>
                    <a:pt x="4767" y="13792"/>
                    <a:pt x="4742" y="13742"/>
                  </a:cubicBezTo>
                  <a:cubicBezTo>
                    <a:pt x="4716" y="13716"/>
                    <a:pt x="4691" y="13691"/>
                    <a:pt x="4679" y="13665"/>
                  </a:cubicBezTo>
                  <a:cubicBezTo>
                    <a:pt x="4640" y="13615"/>
                    <a:pt x="4615" y="13564"/>
                    <a:pt x="4590" y="13526"/>
                  </a:cubicBezTo>
                  <a:cubicBezTo>
                    <a:pt x="4564" y="13500"/>
                    <a:pt x="4552" y="13463"/>
                    <a:pt x="4527" y="13437"/>
                  </a:cubicBezTo>
                  <a:cubicBezTo>
                    <a:pt x="4501" y="13387"/>
                    <a:pt x="4463" y="13336"/>
                    <a:pt x="4437" y="13285"/>
                  </a:cubicBezTo>
                  <a:cubicBezTo>
                    <a:pt x="4425" y="13260"/>
                    <a:pt x="4400" y="13235"/>
                    <a:pt x="4387" y="13196"/>
                  </a:cubicBezTo>
                  <a:cubicBezTo>
                    <a:pt x="4361" y="13145"/>
                    <a:pt x="4336" y="13095"/>
                    <a:pt x="4299" y="13044"/>
                  </a:cubicBezTo>
                  <a:cubicBezTo>
                    <a:pt x="4285" y="13019"/>
                    <a:pt x="4273" y="12993"/>
                    <a:pt x="4260" y="12956"/>
                  </a:cubicBezTo>
                  <a:cubicBezTo>
                    <a:pt x="4222" y="12880"/>
                    <a:pt x="4184" y="12790"/>
                    <a:pt x="4146" y="12714"/>
                  </a:cubicBezTo>
                  <a:cubicBezTo>
                    <a:pt x="4020" y="12410"/>
                    <a:pt x="3930" y="12094"/>
                    <a:pt x="3868" y="11764"/>
                  </a:cubicBezTo>
                  <a:cubicBezTo>
                    <a:pt x="3854" y="11637"/>
                    <a:pt x="3829" y="11497"/>
                    <a:pt x="3817" y="11371"/>
                  </a:cubicBezTo>
                  <a:cubicBezTo>
                    <a:pt x="3817" y="11308"/>
                    <a:pt x="3804" y="11244"/>
                    <a:pt x="3804" y="11168"/>
                  </a:cubicBezTo>
                  <a:lnTo>
                    <a:pt x="3804" y="10978"/>
                  </a:lnTo>
                  <a:lnTo>
                    <a:pt x="3804" y="10775"/>
                  </a:lnTo>
                  <a:cubicBezTo>
                    <a:pt x="3817" y="10573"/>
                    <a:pt x="3829" y="10382"/>
                    <a:pt x="3854" y="10179"/>
                  </a:cubicBezTo>
                  <a:cubicBezTo>
                    <a:pt x="3893" y="9989"/>
                    <a:pt x="3930" y="9787"/>
                    <a:pt x="3981" y="9596"/>
                  </a:cubicBezTo>
                  <a:cubicBezTo>
                    <a:pt x="4020" y="9469"/>
                    <a:pt x="4057" y="9343"/>
                    <a:pt x="4108" y="9216"/>
                  </a:cubicBezTo>
                  <a:cubicBezTo>
                    <a:pt x="4172" y="9038"/>
                    <a:pt x="4248" y="8849"/>
                    <a:pt x="4336" y="8671"/>
                  </a:cubicBezTo>
                  <a:cubicBezTo>
                    <a:pt x="4400" y="8557"/>
                    <a:pt x="4451" y="8443"/>
                    <a:pt x="4527" y="8328"/>
                  </a:cubicBezTo>
                  <a:cubicBezTo>
                    <a:pt x="4679" y="8063"/>
                    <a:pt x="4868" y="7821"/>
                    <a:pt x="5084" y="7593"/>
                  </a:cubicBezTo>
                  <a:cubicBezTo>
                    <a:pt x="5084" y="7581"/>
                    <a:pt x="5097" y="7568"/>
                    <a:pt x="5110" y="7556"/>
                  </a:cubicBezTo>
                  <a:cubicBezTo>
                    <a:pt x="5198" y="7454"/>
                    <a:pt x="5299" y="7365"/>
                    <a:pt x="5389" y="7277"/>
                  </a:cubicBezTo>
                  <a:cubicBezTo>
                    <a:pt x="5490" y="7201"/>
                    <a:pt x="5591" y="7112"/>
                    <a:pt x="5693" y="7036"/>
                  </a:cubicBezTo>
                  <a:cubicBezTo>
                    <a:pt x="6339" y="6579"/>
                    <a:pt x="7062" y="6313"/>
                    <a:pt x="7822" y="6111"/>
                  </a:cubicBezTo>
                  <a:cubicBezTo>
                    <a:pt x="9166" y="5756"/>
                    <a:pt x="10598" y="5616"/>
                    <a:pt x="11840" y="5007"/>
                  </a:cubicBezTo>
                  <a:cubicBezTo>
                    <a:pt x="12043" y="4919"/>
                    <a:pt x="12234" y="4805"/>
                    <a:pt x="12423" y="4691"/>
                  </a:cubicBezTo>
                  <a:cubicBezTo>
                    <a:pt x="12525" y="4615"/>
                    <a:pt x="12614" y="4551"/>
                    <a:pt x="12715" y="4475"/>
                  </a:cubicBezTo>
                  <a:cubicBezTo>
                    <a:pt x="12905" y="4323"/>
                    <a:pt x="13082" y="4171"/>
                    <a:pt x="13248" y="3993"/>
                  </a:cubicBezTo>
                  <a:cubicBezTo>
                    <a:pt x="13831" y="3398"/>
                    <a:pt x="14287" y="2663"/>
                    <a:pt x="14642" y="1864"/>
                  </a:cubicBezTo>
                  <a:cubicBezTo>
                    <a:pt x="14908" y="1269"/>
                    <a:pt x="15124" y="635"/>
                    <a:pt x="15301" y="1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46" name="Google Shape;525;p37">
              <a:extLst>
                <a:ext uri="{FF2B5EF4-FFF2-40B4-BE49-F238E27FC236}">
                  <a16:creationId xmlns:a16="http://schemas.microsoft.com/office/drawing/2014/main" id="{E72338E9-1430-432B-BC55-810AB35EE6CC}"/>
                </a:ext>
              </a:extLst>
            </p:cNvPr>
            <p:cNvSpPr/>
            <p:nvPr/>
          </p:nvSpPr>
          <p:spPr>
            <a:xfrm>
              <a:off x="6128575" y="1879325"/>
              <a:ext cx="11450" cy="2225"/>
            </a:xfrm>
            <a:custGeom>
              <a:avLst/>
              <a:gdLst/>
              <a:ahLst/>
              <a:cxnLst/>
              <a:rect l="l" t="t" r="r" b="b"/>
              <a:pathLst>
                <a:path w="458" h="89" extrusionOk="0">
                  <a:moveTo>
                    <a:pt x="1" y="89"/>
                  </a:moveTo>
                  <a:cubicBezTo>
                    <a:pt x="153" y="51"/>
                    <a:pt x="305" y="26"/>
                    <a:pt x="457" y="1"/>
                  </a:cubicBezTo>
                  <a:cubicBezTo>
                    <a:pt x="305" y="26"/>
                    <a:pt x="153" y="51"/>
                    <a:pt x="1" y="89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47" name="Google Shape;526;p37">
              <a:extLst>
                <a:ext uri="{FF2B5EF4-FFF2-40B4-BE49-F238E27FC236}">
                  <a16:creationId xmlns:a16="http://schemas.microsoft.com/office/drawing/2014/main" id="{D76F7CB0-8CCB-4B29-BC42-6B0651E5FC92}"/>
                </a:ext>
              </a:extLst>
            </p:cNvPr>
            <p:cNvSpPr/>
            <p:nvPr/>
          </p:nvSpPr>
          <p:spPr>
            <a:xfrm>
              <a:off x="6284500" y="1369750"/>
              <a:ext cx="52625" cy="101750"/>
            </a:xfrm>
            <a:custGeom>
              <a:avLst/>
              <a:gdLst/>
              <a:ahLst/>
              <a:cxnLst/>
              <a:rect l="l" t="t" r="r" b="b"/>
              <a:pathLst>
                <a:path w="2105" h="4070" extrusionOk="0">
                  <a:moveTo>
                    <a:pt x="2029" y="1"/>
                  </a:moveTo>
                  <a:cubicBezTo>
                    <a:pt x="2028" y="1"/>
                    <a:pt x="2028" y="1"/>
                    <a:pt x="2028" y="1"/>
                  </a:cubicBezTo>
                  <a:lnTo>
                    <a:pt x="2028" y="1"/>
                  </a:lnTo>
                  <a:cubicBezTo>
                    <a:pt x="2028" y="1"/>
                    <a:pt x="2028" y="1"/>
                    <a:pt x="2029" y="1"/>
                  </a:cubicBezTo>
                  <a:close/>
                  <a:moveTo>
                    <a:pt x="2028" y="1"/>
                  </a:moveTo>
                  <a:lnTo>
                    <a:pt x="2028" y="1"/>
                  </a:lnTo>
                  <a:cubicBezTo>
                    <a:pt x="1395" y="723"/>
                    <a:pt x="698" y="1370"/>
                    <a:pt x="0" y="2029"/>
                  </a:cubicBezTo>
                  <a:lnTo>
                    <a:pt x="445" y="4069"/>
                  </a:lnTo>
                  <a:cubicBezTo>
                    <a:pt x="1002" y="3829"/>
                    <a:pt x="1560" y="3588"/>
                    <a:pt x="2105" y="3322"/>
                  </a:cubicBezTo>
                  <a:cubicBezTo>
                    <a:pt x="1775" y="1687"/>
                    <a:pt x="1662" y="420"/>
                    <a:pt x="2028" y="1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48" name="Google Shape;527;p37">
              <a:extLst>
                <a:ext uri="{FF2B5EF4-FFF2-40B4-BE49-F238E27FC236}">
                  <a16:creationId xmlns:a16="http://schemas.microsoft.com/office/drawing/2014/main" id="{7666430F-0D71-4B7A-8EAC-0AF91AD21107}"/>
                </a:ext>
              </a:extLst>
            </p:cNvPr>
            <p:cNvSpPr/>
            <p:nvPr/>
          </p:nvSpPr>
          <p:spPr>
            <a:xfrm>
              <a:off x="6180875" y="181435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extrusionOk="0">
                  <a:moveTo>
                    <a:pt x="2283" y="1"/>
                  </a:moveTo>
                  <a:cubicBezTo>
                    <a:pt x="1815" y="935"/>
                    <a:pt x="957" y="1657"/>
                    <a:pt x="11" y="2088"/>
                  </a:cubicBezTo>
                  <a:lnTo>
                    <a:pt x="11" y="2088"/>
                  </a:lnTo>
                  <a:cubicBezTo>
                    <a:pt x="438" y="1895"/>
                    <a:pt x="1634" y="1429"/>
                    <a:pt x="2992" y="863"/>
                  </a:cubicBezTo>
                  <a:lnTo>
                    <a:pt x="2283" y="1"/>
                  </a:lnTo>
                  <a:close/>
                  <a:moveTo>
                    <a:pt x="11" y="2088"/>
                  </a:moveTo>
                  <a:cubicBezTo>
                    <a:pt x="8" y="2090"/>
                    <a:pt x="4" y="2091"/>
                    <a:pt x="1" y="2093"/>
                  </a:cubicBezTo>
                  <a:cubicBezTo>
                    <a:pt x="4" y="2091"/>
                    <a:pt x="8" y="2090"/>
                    <a:pt x="11" y="2088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49" name="Google Shape;528;p37">
              <a:extLst>
                <a:ext uri="{FF2B5EF4-FFF2-40B4-BE49-F238E27FC236}">
                  <a16:creationId xmlns:a16="http://schemas.microsoft.com/office/drawing/2014/main" id="{156803ED-AD3D-47CE-8F41-78BD32A70DB8}"/>
                </a:ext>
              </a:extLst>
            </p:cNvPr>
            <p:cNvSpPr/>
            <p:nvPr/>
          </p:nvSpPr>
          <p:spPr>
            <a:xfrm>
              <a:off x="6078525" y="1886600"/>
              <a:ext cx="6675" cy="675"/>
            </a:xfrm>
            <a:custGeom>
              <a:avLst/>
              <a:gdLst/>
              <a:ahLst/>
              <a:cxnLst/>
              <a:rect l="l" t="t" r="r" b="b"/>
              <a:pathLst>
                <a:path w="267" h="27" extrusionOk="0">
                  <a:moveTo>
                    <a:pt x="267" y="1"/>
                  </a:moveTo>
                  <a:cubicBezTo>
                    <a:pt x="178" y="14"/>
                    <a:pt x="89" y="26"/>
                    <a:pt x="0" y="26"/>
                  </a:cubicBezTo>
                  <a:lnTo>
                    <a:pt x="13" y="26"/>
                  </a:lnTo>
                  <a:cubicBezTo>
                    <a:pt x="102" y="26"/>
                    <a:pt x="191" y="14"/>
                    <a:pt x="267" y="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50" name="Google Shape;529;p37">
              <a:extLst>
                <a:ext uri="{FF2B5EF4-FFF2-40B4-BE49-F238E27FC236}">
                  <a16:creationId xmlns:a16="http://schemas.microsoft.com/office/drawing/2014/main" id="{DD5D035F-6CD7-44EE-B1B6-C96C3D59C65C}"/>
                </a:ext>
              </a:extLst>
            </p:cNvPr>
            <p:cNvSpPr/>
            <p:nvPr/>
          </p:nvSpPr>
          <p:spPr>
            <a:xfrm>
              <a:off x="5308800" y="1362150"/>
              <a:ext cx="2850" cy="3200"/>
            </a:xfrm>
            <a:custGeom>
              <a:avLst/>
              <a:gdLst/>
              <a:ahLst/>
              <a:cxnLst/>
              <a:rect l="l" t="t" r="r" b="b"/>
              <a:pathLst>
                <a:path w="114" h="128" extrusionOk="0">
                  <a:moveTo>
                    <a:pt x="114" y="127"/>
                  </a:moveTo>
                  <a:cubicBezTo>
                    <a:pt x="76" y="89"/>
                    <a:pt x="38" y="38"/>
                    <a:pt x="0" y="1"/>
                  </a:cubicBezTo>
                  <a:cubicBezTo>
                    <a:pt x="38" y="38"/>
                    <a:pt x="76" y="89"/>
                    <a:pt x="114" y="127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51" name="Google Shape;530;p37">
              <a:extLst>
                <a:ext uri="{FF2B5EF4-FFF2-40B4-BE49-F238E27FC236}">
                  <a16:creationId xmlns:a16="http://schemas.microsoft.com/office/drawing/2014/main" id="{BF30F304-1DE4-4A40-A6D4-1D7D2FA3F104}"/>
                </a:ext>
              </a:extLst>
            </p:cNvPr>
            <p:cNvSpPr/>
            <p:nvPr/>
          </p:nvSpPr>
          <p:spPr>
            <a:xfrm>
              <a:off x="6140000" y="1869825"/>
              <a:ext cx="32975" cy="9525"/>
            </a:xfrm>
            <a:custGeom>
              <a:avLst/>
              <a:gdLst/>
              <a:ahLst/>
              <a:cxnLst/>
              <a:rect l="l" t="t" r="r" b="b"/>
              <a:pathLst>
                <a:path w="1319" h="381" extrusionOk="0">
                  <a:moveTo>
                    <a:pt x="1319" y="0"/>
                  </a:moveTo>
                  <a:cubicBezTo>
                    <a:pt x="888" y="165"/>
                    <a:pt x="444" y="291"/>
                    <a:pt x="0" y="381"/>
                  </a:cubicBezTo>
                  <a:cubicBezTo>
                    <a:pt x="444" y="291"/>
                    <a:pt x="888" y="165"/>
                    <a:pt x="1319" y="0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52" name="Google Shape;531;p37">
              <a:extLst>
                <a:ext uri="{FF2B5EF4-FFF2-40B4-BE49-F238E27FC236}">
                  <a16:creationId xmlns:a16="http://schemas.microsoft.com/office/drawing/2014/main" id="{321D7674-ABED-4840-A1D1-511E180641B3}"/>
                </a:ext>
              </a:extLst>
            </p:cNvPr>
            <p:cNvSpPr/>
            <p:nvPr/>
          </p:nvSpPr>
          <p:spPr>
            <a:xfrm>
              <a:off x="6078850" y="1835900"/>
              <a:ext cx="205375" cy="78950"/>
            </a:xfrm>
            <a:custGeom>
              <a:avLst/>
              <a:gdLst/>
              <a:ahLst/>
              <a:cxnLst/>
              <a:rect l="l" t="t" r="r" b="b"/>
              <a:pathLst>
                <a:path w="8215" h="3158" extrusionOk="0">
                  <a:moveTo>
                    <a:pt x="7073" y="1"/>
                  </a:moveTo>
                  <a:cubicBezTo>
                    <a:pt x="5704" y="572"/>
                    <a:pt x="4500" y="1040"/>
                    <a:pt x="4082" y="1231"/>
                  </a:cubicBezTo>
                  <a:cubicBezTo>
                    <a:pt x="3981" y="1268"/>
                    <a:pt x="3866" y="1319"/>
                    <a:pt x="3765" y="1357"/>
                  </a:cubicBezTo>
                  <a:cubicBezTo>
                    <a:pt x="3334" y="1522"/>
                    <a:pt x="2890" y="1648"/>
                    <a:pt x="2446" y="1738"/>
                  </a:cubicBezTo>
                  <a:cubicBezTo>
                    <a:pt x="2294" y="1763"/>
                    <a:pt x="2142" y="1788"/>
                    <a:pt x="1990" y="1826"/>
                  </a:cubicBezTo>
                  <a:lnTo>
                    <a:pt x="1965" y="1826"/>
                  </a:lnTo>
                  <a:lnTo>
                    <a:pt x="1736" y="1864"/>
                  </a:lnTo>
                  <a:cubicBezTo>
                    <a:pt x="1255" y="1927"/>
                    <a:pt x="748" y="1978"/>
                    <a:pt x="254" y="2029"/>
                  </a:cubicBezTo>
                  <a:cubicBezTo>
                    <a:pt x="178" y="2042"/>
                    <a:pt x="89" y="2054"/>
                    <a:pt x="0" y="2054"/>
                  </a:cubicBezTo>
                  <a:cubicBezTo>
                    <a:pt x="1052" y="2586"/>
                    <a:pt x="2218" y="2980"/>
                    <a:pt x="3384" y="3119"/>
                  </a:cubicBezTo>
                  <a:cubicBezTo>
                    <a:pt x="3616" y="3145"/>
                    <a:pt x="3850" y="3158"/>
                    <a:pt x="4085" y="3158"/>
                  </a:cubicBezTo>
                  <a:cubicBezTo>
                    <a:pt x="5695" y="3158"/>
                    <a:pt x="7340" y="2555"/>
                    <a:pt x="8214" y="1383"/>
                  </a:cubicBezTo>
                  <a:lnTo>
                    <a:pt x="7073" y="1"/>
                  </a:ln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53" name="Google Shape;532;p37">
              <a:extLst>
                <a:ext uri="{FF2B5EF4-FFF2-40B4-BE49-F238E27FC236}">
                  <a16:creationId xmlns:a16="http://schemas.microsoft.com/office/drawing/2014/main" id="{EDF9D52D-D4F2-4554-AD65-D6DFB3455816}"/>
                </a:ext>
              </a:extLst>
            </p:cNvPr>
            <p:cNvSpPr/>
            <p:nvPr/>
          </p:nvSpPr>
          <p:spPr>
            <a:xfrm>
              <a:off x="6280050" y="1816900"/>
              <a:ext cx="20325" cy="43750"/>
            </a:xfrm>
            <a:custGeom>
              <a:avLst/>
              <a:gdLst/>
              <a:ahLst/>
              <a:cxnLst/>
              <a:rect l="l" t="t" r="r" b="b"/>
              <a:pathLst>
                <a:path w="813" h="1750" extrusionOk="0">
                  <a:moveTo>
                    <a:pt x="787" y="0"/>
                  </a:moveTo>
                  <a:lnTo>
                    <a:pt x="787" y="0"/>
                  </a:lnTo>
                  <a:cubicBezTo>
                    <a:pt x="533" y="115"/>
                    <a:pt x="268" y="241"/>
                    <a:pt x="1" y="343"/>
                  </a:cubicBezTo>
                  <a:lnTo>
                    <a:pt x="407" y="1749"/>
                  </a:lnTo>
                  <a:cubicBezTo>
                    <a:pt x="457" y="1648"/>
                    <a:pt x="508" y="1547"/>
                    <a:pt x="559" y="1433"/>
                  </a:cubicBezTo>
                  <a:cubicBezTo>
                    <a:pt x="749" y="963"/>
                    <a:pt x="812" y="482"/>
                    <a:pt x="787" y="0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54" name="Google Shape;533;p37">
              <a:extLst>
                <a:ext uri="{FF2B5EF4-FFF2-40B4-BE49-F238E27FC236}">
                  <a16:creationId xmlns:a16="http://schemas.microsoft.com/office/drawing/2014/main" id="{F0442058-A859-4EF8-A485-04424EF6952D}"/>
                </a:ext>
              </a:extLst>
            </p:cNvPr>
            <p:cNvSpPr/>
            <p:nvPr/>
          </p:nvSpPr>
          <p:spPr>
            <a:xfrm>
              <a:off x="6255350" y="1738625"/>
              <a:ext cx="44375" cy="86850"/>
            </a:xfrm>
            <a:custGeom>
              <a:avLst/>
              <a:gdLst/>
              <a:ahLst/>
              <a:cxnLst/>
              <a:rect l="l" t="t" r="r" b="b"/>
              <a:pathLst>
                <a:path w="1775" h="3474" extrusionOk="0">
                  <a:moveTo>
                    <a:pt x="0" y="1"/>
                  </a:moveTo>
                  <a:lnTo>
                    <a:pt x="989" y="3474"/>
                  </a:lnTo>
                  <a:cubicBezTo>
                    <a:pt x="1256" y="3372"/>
                    <a:pt x="1521" y="3246"/>
                    <a:pt x="1775" y="3131"/>
                  </a:cubicBezTo>
                  <a:cubicBezTo>
                    <a:pt x="1737" y="2130"/>
                    <a:pt x="1306" y="1116"/>
                    <a:pt x="723" y="1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55" name="Google Shape;534;p37">
              <a:extLst>
                <a:ext uri="{FF2B5EF4-FFF2-40B4-BE49-F238E27FC236}">
                  <a16:creationId xmlns:a16="http://schemas.microsoft.com/office/drawing/2014/main" id="{948F03E8-01AA-4E58-99CA-EA23C6ABB371}"/>
                </a:ext>
              </a:extLst>
            </p:cNvPr>
            <p:cNvSpPr/>
            <p:nvPr/>
          </p:nvSpPr>
          <p:spPr>
            <a:xfrm>
              <a:off x="5778725" y="1795375"/>
              <a:ext cx="299825" cy="92125"/>
            </a:xfrm>
            <a:custGeom>
              <a:avLst/>
              <a:gdLst/>
              <a:ahLst/>
              <a:cxnLst/>
              <a:rect l="l" t="t" r="r" b="b"/>
              <a:pathLst>
                <a:path w="11993" h="3685" extrusionOk="0">
                  <a:moveTo>
                    <a:pt x="4130" y="1"/>
                  </a:moveTo>
                  <a:cubicBezTo>
                    <a:pt x="2723" y="1"/>
                    <a:pt x="1294" y="215"/>
                    <a:pt x="1" y="506"/>
                  </a:cubicBezTo>
                  <a:cubicBezTo>
                    <a:pt x="52" y="532"/>
                    <a:pt x="115" y="557"/>
                    <a:pt x="166" y="582"/>
                  </a:cubicBezTo>
                  <a:cubicBezTo>
                    <a:pt x="3094" y="824"/>
                    <a:pt x="6504" y="2712"/>
                    <a:pt x="9558" y="3422"/>
                  </a:cubicBezTo>
                  <a:lnTo>
                    <a:pt x="8557" y="2167"/>
                  </a:lnTo>
                  <a:lnTo>
                    <a:pt x="9812" y="3472"/>
                  </a:lnTo>
                  <a:cubicBezTo>
                    <a:pt x="10442" y="3609"/>
                    <a:pt x="11047" y="3685"/>
                    <a:pt x="11632" y="3685"/>
                  </a:cubicBezTo>
                  <a:cubicBezTo>
                    <a:pt x="11753" y="3685"/>
                    <a:pt x="11873" y="3682"/>
                    <a:pt x="11992" y="3675"/>
                  </a:cubicBezTo>
                  <a:cubicBezTo>
                    <a:pt x="11879" y="3612"/>
                    <a:pt x="11764" y="3562"/>
                    <a:pt x="11650" y="3498"/>
                  </a:cubicBezTo>
                  <a:cubicBezTo>
                    <a:pt x="10674" y="2978"/>
                    <a:pt x="10243" y="2255"/>
                    <a:pt x="9445" y="1609"/>
                  </a:cubicBezTo>
                  <a:cubicBezTo>
                    <a:pt x="7999" y="415"/>
                    <a:pt x="6086" y="1"/>
                    <a:pt x="4130" y="1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56" name="Google Shape;535;p37">
              <a:extLst>
                <a:ext uri="{FF2B5EF4-FFF2-40B4-BE49-F238E27FC236}">
                  <a16:creationId xmlns:a16="http://schemas.microsoft.com/office/drawing/2014/main" id="{D0D05CB7-CCF1-4BDE-AD30-C4D1FB091FA7}"/>
                </a:ext>
              </a:extLst>
            </p:cNvPr>
            <p:cNvSpPr/>
            <p:nvPr/>
          </p:nvSpPr>
          <p:spPr>
            <a:xfrm>
              <a:off x="5661475" y="704925"/>
              <a:ext cx="7975" cy="5400"/>
            </a:xfrm>
            <a:custGeom>
              <a:avLst/>
              <a:gdLst/>
              <a:ahLst/>
              <a:cxnLst/>
              <a:rect l="l" t="t" r="r" b="b"/>
              <a:pathLst>
                <a:path w="319" h="216" extrusionOk="0">
                  <a:moveTo>
                    <a:pt x="1" y="0"/>
                  </a:moveTo>
                  <a:cubicBezTo>
                    <a:pt x="102" y="63"/>
                    <a:pt x="204" y="139"/>
                    <a:pt x="318" y="215"/>
                  </a:cubicBezTo>
                  <a:cubicBezTo>
                    <a:pt x="204" y="139"/>
                    <a:pt x="102" y="63"/>
                    <a:pt x="1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57" name="Google Shape;536;p37">
              <a:extLst>
                <a:ext uri="{FF2B5EF4-FFF2-40B4-BE49-F238E27FC236}">
                  <a16:creationId xmlns:a16="http://schemas.microsoft.com/office/drawing/2014/main" id="{455FE17E-B8D8-4223-ABA6-9ED9DF6D5B4A}"/>
                </a:ext>
              </a:extLst>
            </p:cNvPr>
            <p:cNvSpPr/>
            <p:nvPr/>
          </p:nvSpPr>
          <p:spPr>
            <a:xfrm>
              <a:off x="5692875" y="727100"/>
              <a:ext cx="23775" cy="16175"/>
            </a:xfrm>
            <a:custGeom>
              <a:avLst/>
              <a:gdLst/>
              <a:ahLst/>
              <a:cxnLst/>
              <a:rect l="l" t="t" r="r" b="b"/>
              <a:pathLst>
                <a:path w="951" h="647" extrusionOk="0">
                  <a:moveTo>
                    <a:pt x="0" y="0"/>
                  </a:moveTo>
                  <a:cubicBezTo>
                    <a:pt x="317" y="229"/>
                    <a:pt x="634" y="457"/>
                    <a:pt x="950" y="646"/>
                  </a:cubicBezTo>
                  <a:cubicBezTo>
                    <a:pt x="634" y="457"/>
                    <a:pt x="317" y="229"/>
                    <a:pt x="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58" name="Google Shape;537;p37">
              <a:extLst>
                <a:ext uri="{FF2B5EF4-FFF2-40B4-BE49-F238E27FC236}">
                  <a16:creationId xmlns:a16="http://schemas.microsoft.com/office/drawing/2014/main" id="{2CA88D1C-3B90-4B0E-85AA-E907702028CF}"/>
                </a:ext>
              </a:extLst>
            </p:cNvPr>
            <p:cNvSpPr/>
            <p:nvPr/>
          </p:nvSpPr>
          <p:spPr>
            <a:xfrm>
              <a:off x="6110850" y="1137800"/>
              <a:ext cx="7325" cy="15225"/>
            </a:xfrm>
            <a:custGeom>
              <a:avLst/>
              <a:gdLst/>
              <a:ahLst/>
              <a:cxnLst/>
              <a:rect l="l" t="t" r="r" b="b"/>
              <a:pathLst>
                <a:path w="293" h="609" extrusionOk="0">
                  <a:moveTo>
                    <a:pt x="0" y="0"/>
                  </a:moveTo>
                  <a:cubicBezTo>
                    <a:pt x="89" y="203"/>
                    <a:pt x="178" y="418"/>
                    <a:pt x="292" y="609"/>
                  </a:cubicBezTo>
                  <a:cubicBezTo>
                    <a:pt x="178" y="418"/>
                    <a:pt x="89" y="203"/>
                    <a:pt x="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59" name="Google Shape;538;p37">
              <a:extLst>
                <a:ext uri="{FF2B5EF4-FFF2-40B4-BE49-F238E27FC236}">
                  <a16:creationId xmlns:a16="http://schemas.microsoft.com/office/drawing/2014/main" id="{43D6079E-2C9C-4E45-8C93-1C554618DCED}"/>
                </a:ext>
              </a:extLst>
            </p:cNvPr>
            <p:cNvSpPr/>
            <p:nvPr/>
          </p:nvSpPr>
          <p:spPr>
            <a:xfrm>
              <a:off x="5673225" y="712825"/>
              <a:ext cx="19675" cy="14300"/>
            </a:xfrm>
            <a:custGeom>
              <a:avLst/>
              <a:gdLst/>
              <a:ahLst/>
              <a:cxnLst/>
              <a:rect l="l" t="t" r="r" b="b"/>
              <a:pathLst>
                <a:path w="787" h="572" extrusionOk="0">
                  <a:moveTo>
                    <a:pt x="0" y="0"/>
                  </a:moveTo>
                  <a:cubicBezTo>
                    <a:pt x="266" y="191"/>
                    <a:pt x="519" y="381"/>
                    <a:pt x="786" y="571"/>
                  </a:cubicBezTo>
                  <a:cubicBezTo>
                    <a:pt x="519" y="381"/>
                    <a:pt x="266" y="191"/>
                    <a:pt x="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60" name="Google Shape;539;p37">
              <a:extLst>
                <a:ext uri="{FF2B5EF4-FFF2-40B4-BE49-F238E27FC236}">
                  <a16:creationId xmlns:a16="http://schemas.microsoft.com/office/drawing/2014/main" id="{01CBC002-5A51-4E10-AF7D-F87113D711E7}"/>
                </a:ext>
              </a:extLst>
            </p:cNvPr>
            <p:cNvSpPr/>
            <p:nvPr/>
          </p:nvSpPr>
          <p:spPr>
            <a:xfrm>
              <a:off x="5649450" y="697600"/>
              <a:ext cx="12050" cy="7350"/>
            </a:xfrm>
            <a:custGeom>
              <a:avLst/>
              <a:gdLst/>
              <a:ahLst/>
              <a:cxnLst/>
              <a:rect l="l" t="t" r="r" b="b"/>
              <a:pathLst>
                <a:path w="482" h="294" extrusionOk="0">
                  <a:moveTo>
                    <a:pt x="0" y="1"/>
                  </a:moveTo>
                  <a:cubicBezTo>
                    <a:pt x="165" y="90"/>
                    <a:pt x="317" y="192"/>
                    <a:pt x="482" y="293"/>
                  </a:cubicBezTo>
                  <a:cubicBezTo>
                    <a:pt x="317" y="192"/>
                    <a:pt x="165" y="90"/>
                    <a:pt x="0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61" name="Google Shape;540;p37">
              <a:extLst>
                <a:ext uri="{FF2B5EF4-FFF2-40B4-BE49-F238E27FC236}">
                  <a16:creationId xmlns:a16="http://schemas.microsoft.com/office/drawing/2014/main" id="{7CFF0D36-3C46-442A-A47B-37A90A50228C}"/>
                </a:ext>
              </a:extLst>
            </p:cNvPr>
            <p:cNvSpPr/>
            <p:nvPr/>
          </p:nvSpPr>
          <p:spPr>
            <a:xfrm>
              <a:off x="5267900" y="1325400"/>
              <a:ext cx="3525" cy="2850"/>
            </a:xfrm>
            <a:custGeom>
              <a:avLst/>
              <a:gdLst/>
              <a:ahLst/>
              <a:cxnLst/>
              <a:rect l="l" t="t" r="r" b="b"/>
              <a:pathLst>
                <a:path w="141" h="114" extrusionOk="0">
                  <a:moveTo>
                    <a:pt x="140" y="114"/>
                  </a:moveTo>
                  <a:cubicBezTo>
                    <a:pt x="90" y="76"/>
                    <a:pt x="51" y="38"/>
                    <a:pt x="0" y="0"/>
                  </a:cubicBezTo>
                  <a:cubicBezTo>
                    <a:pt x="51" y="38"/>
                    <a:pt x="90" y="76"/>
                    <a:pt x="140" y="114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62" name="Google Shape;541;p37">
              <a:extLst>
                <a:ext uri="{FF2B5EF4-FFF2-40B4-BE49-F238E27FC236}">
                  <a16:creationId xmlns:a16="http://schemas.microsoft.com/office/drawing/2014/main" id="{9E7F0179-6F2B-4B5F-966E-A275691A1B3A}"/>
                </a:ext>
              </a:extLst>
            </p:cNvPr>
            <p:cNvSpPr/>
            <p:nvPr/>
          </p:nvSpPr>
          <p:spPr>
            <a:xfrm>
              <a:off x="5311625" y="1365325"/>
              <a:ext cx="1625" cy="1925"/>
            </a:xfrm>
            <a:custGeom>
              <a:avLst/>
              <a:gdLst/>
              <a:ahLst/>
              <a:cxnLst/>
              <a:rect l="l" t="t" r="r" b="b"/>
              <a:pathLst>
                <a:path w="65" h="77" extrusionOk="0">
                  <a:moveTo>
                    <a:pt x="65" y="77"/>
                  </a:moveTo>
                  <a:lnTo>
                    <a:pt x="65" y="77"/>
                  </a:lnTo>
                  <a:cubicBezTo>
                    <a:pt x="51" y="51"/>
                    <a:pt x="26" y="26"/>
                    <a:pt x="1" y="0"/>
                  </a:cubicBezTo>
                  <a:cubicBezTo>
                    <a:pt x="26" y="26"/>
                    <a:pt x="51" y="51"/>
                    <a:pt x="65" y="77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63" name="Google Shape;542;p37">
              <a:extLst>
                <a:ext uri="{FF2B5EF4-FFF2-40B4-BE49-F238E27FC236}">
                  <a16:creationId xmlns:a16="http://schemas.microsoft.com/office/drawing/2014/main" id="{82BAF988-D2E0-4C7C-BC3C-2EDC3E7A3DDE}"/>
                </a:ext>
              </a:extLst>
            </p:cNvPr>
            <p:cNvSpPr/>
            <p:nvPr/>
          </p:nvSpPr>
          <p:spPr>
            <a:xfrm>
              <a:off x="5563250" y="683675"/>
              <a:ext cx="20925" cy="6350"/>
            </a:xfrm>
            <a:custGeom>
              <a:avLst/>
              <a:gdLst/>
              <a:ahLst/>
              <a:cxnLst/>
              <a:rect l="l" t="t" r="r" b="b"/>
              <a:pathLst>
                <a:path w="837" h="254" extrusionOk="0">
                  <a:moveTo>
                    <a:pt x="0" y="254"/>
                  </a:moveTo>
                  <a:cubicBezTo>
                    <a:pt x="267" y="140"/>
                    <a:pt x="546" y="51"/>
                    <a:pt x="837" y="0"/>
                  </a:cubicBezTo>
                  <a:cubicBezTo>
                    <a:pt x="546" y="51"/>
                    <a:pt x="267" y="140"/>
                    <a:pt x="0" y="254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64" name="Google Shape;543;p37">
              <a:extLst>
                <a:ext uri="{FF2B5EF4-FFF2-40B4-BE49-F238E27FC236}">
                  <a16:creationId xmlns:a16="http://schemas.microsoft.com/office/drawing/2014/main" id="{80BA2B9E-773B-4DA5-8980-1A3CE89374FC}"/>
                </a:ext>
              </a:extLst>
            </p:cNvPr>
            <p:cNvSpPr/>
            <p:nvPr/>
          </p:nvSpPr>
          <p:spPr>
            <a:xfrm>
              <a:off x="5555325" y="690000"/>
              <a:ext cx="7950" cy="3825"/>
            </a:xfrm>
            <a:custGeom>
              <a:avLst/>
              <a:gdLst/>
              <a:ahLst/>
              <a:cxnLst/>
              <a:rect l="l" t="t" r="r" b="b"/>
              <a:pathLst>
                <a:path w="318" h="153" extrusionOk="0">
                  <a:moveTo>
                    <a:pt x="1" y="153"/>
                  </a:moveTo>
                  <a:cubicBezTo>
                    <a:pt x="102" y="90"/>
                    <a:pt x="204" y="39"/>
                    <a:pt x="317" y="1"/>
                  </a:cubicBezTo>
                  <a:cubicBezTo>
                    <a:pt x="204" y="39"/>
                    <a:pt x="102" y="90"/>
                    <a:pt x="1" y="153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65" name="Google Shape;544;p37">
              <a:extLst>
                <a:ext uri="{FF2B5EF4-FFF2-40B4-BE49-F238E27FC236}">
                  <a16:creationId xmlns:a16="http://schemas.microsoft.com/office/drawing/2014/main" id="{E198B156-2608-45B5-9ED2-C9399AC190D6}"/>
                </a:ext>
              </a:extLst>
            </p:cNvPr>
            <p:cNvSpPr/>
            <p:nvPr/>
          </p:nvSpPr>
          <p:spPr>
            <a:xfrm>
              <a:off x="5262200" y="1320950"/>
              <a:ext cx="3825" cy="2875"/>
            </a:xfrm>
            <a:custGeom>
              <a:avLst/>
              <a:gdLst/>
              <a:ahLst/>
              <a:cxnLst/>
              <a:rect l="l" t="t" r="r" b="b"/>
              <a:pathLst>
                <a:path w="153" h="115" extrusionOk="0">
                  <a:moveTo>
                    <a:pt x="152" y="114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66" name="Google Shape;545;p37">
              <a:extLst>
                <a:ext uri="{FF2B5EF4-FFF2-40B4-BE49-F238E27FC236}">
                  <a16:creationId xmlns:a16="http://schemas.microsoft.com/office/drawing/2014/main" id="{84E294F1-0566-4AB6-AB91-FBED1CC12139}"/>
                </a:ext>
              </a:extLst>
            </p:cNvPr>
            <p:cNvSpPr/>
            <p:nvPr/>
          </p:nvSpPr>
          <p:spPr>
            <a:xfrm>
              <a:off x="5720750" y="745775"/>
              <a:ext cx="12700" cy="6700"/>
            </a:xfrm>
            <a:custGeom>
              <a:avLst/>
              <a:gdLst/>
              <a:ahLst/>
              <a:cxnLst/>
              <a:rect l="l" t="t" r="r" b="b"/>
              <a:pathLst>
                <a:path w="508" h="268" extrusionOk="0">
                  <a:moveTo>
                    <a:pt x="1" y="1"/>
                  </a:moveTo>
                  <a:cubicBezTo>
                    <a:pt x="165" y="102"/>
                    <a:pt x="342" y="191"/>
                    <a:pt x="508" y="267"/>
                  </a:cubicBezTo>
                  <a:cubicBezTo>
                    <a:pt x="342" y="191"/>
                    <a:pt x="165" y="102"/>
                    <a:pt x="1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67" name="Google Shape;546;p37">
              <a:extLst>
                <a:ext uri="{FF2B5EF4-FFF2-40B4-BE49-F238E27FC236}">
                  <a16:creationId xmlns:a16="http://schemas.microsoft.com/office/drawing/2014/main" id="{B25AF852-0C08-40E1-B3B4-24C35FA08399}"/>
                </a:ext>
              </a:extLst>
            </p:cNvPr>
            <p:cNvSpPr/>
            <p:nvPr/>
          </p:nvSpPr>
          <p:spPr>
            <a:xfrm>
              <a:off x="5162050" y="1061100"/>
              <a:ext cx="1075900" cy="826175"/>
            </a:xfrm>
            <a:custGeom>
              <a:avLst/>
              <a:gdLst/>
              <a:ahLst/>
              <a:cxnLst/>
              <a:rect l="l" t="t" r="r" b="b"/>
              <a:pathLst>
                <a:path w="43036" h="33047" extrusionOk="0">
                  <a:moveTo>
                    <a:pt x="15896" y="10939"/>
                  </a:moveTo>
                  <a:lnTo>
                    <a:pt x="17861" y="12993"/>
                  </a:lnTo>
                  <a:lnTo>
                    <a:pt x="17696" y="13184"/>
                  </a:lnTo>
                  <a:lnTo>
                    <a:pt x="15896" y="10939"/>
                  </a:lnTo>
                  <a:close/>
                  <a:moveTo>
                    <a:pt x="28991" y="12258"/>
                  </a:moveTo>
                  <a:lnTo>
                    <a:pt x="33224" y="16834"/>
                  </a:lnTo>
                  <a:lnTo>
                    <a:pt x="33047" y="17024"/>
                  </a:lnTo>
                  <a:lnTo>
                    <a:pt x="28991" y="12258"/>
                  </a:lnTo>
                  <a:close/>
                  <a:moveTo>
                    <a:pt x="13121" y="15009"/>
                  </a:moveTo>
                  <a:lnTo>
                    <a:pt x="15085" y="17062"/>
                  </a:lnTo>
                  <a:lnTo>
                    <a:pt x="14907" y="17252"/>
                  </a:lnTo>
                  <a:lnTo>
                    <a:pt x="13121" y="15009"/>
                  </a:lnTo>
                  <a:close/>
                  <a:moveTo>
                    <a:pt x="30321" y="17848"/>
                  </a:moveTo>
                  <a:lnTo>
                    <a:pt x="32286" y="19902"/>
                  </a:lnTo>
                  <a:lnTo>
                    <a:pt x="32121" y="20091"/>
                  </a:lnTo>
                  <a:lnTo>
                    <a:pt x="30321" y="17848"/>
                  </a:lnTo>
                  <a:close/>
                  <a:moveTo>
                    <a:pt x="21309" y="18634"/>
                  </a:moveTo>
                  <a:lnTo>
                    <a:pt x="23261" y="20688"/>
                  </a:lnTo>
                  <a:lnTo>
                    <a:pt x="23096" y="20877"/>
                  </a:lnTo>
                  <a:lnTo>
                    <a:pt x="21309" y="18634"/>
                  </a:lnTo>
                  <a:close/>
                  <a:moveTo>
                    <a:pt x="22780" y="23235"/>
                  </a:moveTo>
                  <a:lnTo>
                    <a:pt x="26532" y="27811"/>
                  </a:lnTo>
                  <a:lnTo>
                    <a:pt x="26366" y="28014"/>
                  </a:lnTo>
                  <a:lnTo>
                    <a:pt x="22780" y="23235"/>
                  </a:lnTo>
                  <a:close/>
                  <a:moveTo>
                    <a:pt x="14172" y="24832"/>
                  </a:moveTo>
                  <a:lnTo>
                    <a:pt x="17861" y="29307"/>
                  </a:lnTo>
                  <a:lnTo>
                    <a:pt x="17696" y="29510"/>
                  </a:lnTo>
                  <a:lnTo>
                    <a:pt x="14172" y="24832"/>
                  </a:lnTo>
                  <a:close/>
                  <a:moveTo>
                    <a:pt x="4019" y="1"/>
                  </a:moveTo>
                  <a:cubicBezTo>
                    <a:pt x="3259" y="203"/>
                    <a:pt x="2536" y="469"/>
                    <a:pt x="1890" y="926"/>
                  </a:cubicBezTo>
                  <a:cubicBezTo>
                    <a:pt x="1788" y="1002"/>
                    <a:pt x="1687" y="1091"/>
                    <a:pt x="1586" y="1167"/>
                  </a:cubicBezTo>
                  <a:lnTo>
                    <a:pt x="1319" y="1433"/>
                  </a:lnTo>
                  <a:lnTo>
                    <a:pt x="2739" y="2903"/>
                  </a:lnTo>
                  <a:lnTo>
                    <a:pt x="2574" y="3106"/>
                  </a:lnTo>
                  <a:lnTo>
                    <a:pt x="1281" y="1483"/>
                  </a:lnTo>
                  <a:cubicBezTo>
                    <a:pt x="1065" y="1711"/>
                    <a:pt x="876" y="1953"/>
                    <a:pt x="724" y="2218"/>
                  </a:cubicBezTo>
                  <a:lnTo>
                    <a:pt x="533" y="2561"/>
                  </a:lnTo>
                  <a:cubicBezTo>
                    <a:pt x="445" y="2739"/>
                    <a:pt x="369" y="2928"/>
                    <a:pt x="305" y="3106"/>
                  </a:cubicBezTo>
                  <a:cubicBezTo>
                    <a:pt x="254" y="3233"/>
                    <a:pt x="217" y="3359"/>
                    <a:pt x="178" y="3486"/>
                  </a:cubicBezTo>
                  <a:cubicBezTo>
                    <a:pt x="178" y="3511"/>
                    <a:pt x="166" y="3537"/>
                    <a:pt x="166" y="3562"/>
                  </a:cubicBezTo>
                  <a:lnTo>
                    <a:pt x="3322" y="7403"/>
                  </a:lnTo>
                  <a:lnTo>
                    <a:pt x="3144" y="7606"/>
                  </a:lnTo>
                  <a:lnTo>
                    <a:pt x="153" y="3613"/>
                  </a:lnTo>
                  <a:cubicBezTo>
                    <a:pt x="115" y="3765"/>
                    <a:pt x="77" y="3917"/>
                    <a:pt x="51" y="4069"/>
                  </a:cubicBezTo>
                  <a:cubicBezTo>
                    <a:pt x="26" y="4272"/>
                    <a:pt x="14" y="4463"/>
                    <a:pt x="1" y="4665"/>
                  </a:cubicBezTo>
                  <a:lnTo>
                    <a:pt x="1" y="4868"/>
                  </a:lnTo>
                  <a:lnTo>
                    <a:pt x="1" y="5058"/>
                  </a:lnTo>
                  <a:cubicBezTo>
                    <a:pt x="1" y="5134"/>
                    <a:pt x="14" y="5198"/>
                    <a:pt x="14" y="5261"/>
                  </a:cubicBezTo>
                  <a:cubicBezTo>
                    <a:pt x="26" y="5387"/>
                    <a:pt x="51" y="5527"/>
                    <a:pt x="65" y="5654"/>
                  </a:cubicBezTo>
                  <a:cubicBezTo>
                    <a:pt x="127" y="5984"/>
                    <a:pt x="217" y="6300"/>
                    <a:pt x="343" y="6604"/>
                  </a:cubicBezTo>
                  <a:cubicBezTo>
                    <a:pt x="381" y="6680"/>
                    <a:pt x="419" y="6770"/>
                    <a:pt x="457" y="6846"/>
                  </a:cubicBezTo>
                  <a:cubicBezTo>
                    <a:pt x="470" y="6883"/>
                    <a:pt x="482" y="6909"/>
                    <a:pt x="496" y="6934"/>
                  </a:cubicBezTo>
                  <a:cubicBezTo>
                    <a:pt x="533" y="6985"/>
                    <a:pt x="558" y="7035"/>
                    <a:pt x="584" y="7086"/>
                  </a:cubicBezTo>
                  <a:cubicBezTo>
                    <a:pt x="597" y="7125"/>
                    <a:pt x="622" y="7150"/>
                    <a:pt x="634" y="7175"/>
                  </a:cubicBezTo>
                  <a:cubicBezTo>
                    <a:pt x="660" y="7226"/>
                    <a:pt x="698" y="7277"/>
                    <a:pt x="724" y="7327"/>
                  </a:cubicBezTo>
                  <a:cubicBezTo>
                    <a:pt x="749" y="7353"/>
                    <a:pt x="761" y="7390"/>
                    <a:pt x="787" y="7416"/>
                  </a:cubicBezTo>
                  <a:cubicBezTo>
                    <a:pt x="812" y="7454"/>
                    <a:pt x="837" y="7505"/>
                    <a:pt x="876" y="7555"/>
                  </a:cubicBezTo>
                  <a:cubicBezTo>
                    <a:pt x="888" y="7581"/>
                    <a:pt x="913" y="7606"/>
                    <a:pt x="939" y="7632"/>
                  </a:cubicBezTo>
                  <a:cubicBezTo>
                    <a:pt x="964" y="7682"/>
                    <a:pt x="1003" y="7720"/>
                    <a:pt x="1028" y="7770"/>
                  </a:cubicBezTo>
                  <a:cubicBezTo>
                    <a:pt x="1053" y="7796"/>
                    <a:pt x="1079" y="7821"/>
                    <a:pt x="1091" y="7847"/>
                  </a:cubicBezTo>
                  <a:cubicBezTo>
                    <a:pt x="1129" y="7897"/>
                    <a:pt x="1167" y="7948"/>
                    <a:pt x="1205" y="7986"/>
                  </a:cubicBezTo>
                  <a:cubicBezTo>
                    <a:pt x="1231" y="8012"/>
                    <a:pt x="1243" y="8037"/>
                    <a:pt x="1268" y="8049"/>
                  </a:cubicBezTo>
                  <a:cubicBezTo>
                    <a:pt x="1319" y="8125"/>
                    <a:pt x="1383" y="8189"/>
                    <a:pt x="1446" y="8252"/>
                  </a:cubicBezTo>
                  <a:cubicBezTo>
                    <a:pt x="1510" y="8316"/>
                    <a:pt x="1560" y="8379"/>
                    <a:pt x="1636" y="8455"/>
                  </a:cubicBezTo>
                  <a:lnTo>
                    <a:pt x="1687" y="8506"/>
                  </a:lnTo>
                  <a:cubicBezTo>
                    <a:pt x="1738" y="8556"/>
                    <a:pt x="1775" y="8595"/>
                    <a:pt x="1826" y="8632"/>
                  </a:cubicBezTo>
                  <a:cubicBezTo>
                    <a:pt x="1851" y="8658"/>
                    <a:pt x="1877" y="8683"/>
                    <a:pt x="1890" y="8708"/>
                  </a:cubicBezTo>
                  <a:cubicBezTo>
                    <a:pt x="1941" y="8747"/>
                    <a:pt x="1978" y="8785"/>
                    <a:pt x="2029" y="8823"/>
                  </a:cubicBezTo>
                  <a:lnTo>
                    <a:pt x="2105" y="8899"/>
                  </a:lnTo>
                  <a:cubicBezTo>
                    <a:pt x="2143" y="8937"/>
                    <a:pt x="2194" y="8975"/>
                    <a:pt x="2232" y="9013"/>
                  </a:cubicBezTo>
                  <a:cubicBezTo>
                    <a:pt x="2257" y="9026"/>
                    <a:pt x="2282" y="9051"/>
                    <a:pt x="2308" y="9077"/>
                  </a:cubicBezTo>
                  <a:cubicBezTo>
                    <a:pt x="2358" y="9114"/>
                    <a:pt x="2397" y="9153"/>
                    <a:pt x="2448" y="9190"/>
                  </a:cubicBezTo>
                  <a:cubicBezTo>
                    <a:pt x="2473" y="9216"/>
                    <a:pt x="2498" y="9229"/>
                    <a:pt x="2524" y="9254"/>
                  </a:cubicBezTo>
                  <a:cubicBezTo>
                    <a:pt x="2574" y="9292"/>
                    <a:pt x="2625" y="9342"/>
                    <a:pt x="2688" y="9381"/>
                  </a:cubicBezTo>
                  <a:lnTo>
                    <a:pt x="2726" y="9418"/>
                  </a:lnTo>
                  <a:cubicBezTo>
                    <a:pt x="3132" y="9736"/>
                    <a:pt x="3538" y="10040"/>
                    <a:pt x="3956" y="10356"/>
                  </a:cubicBezTo>
                  <a:cubicBezTo>
                    <a:pt x="3969" y="10370"/>
                    <a:pt x="3994" y="10382"/>
                    <a:pt x="4006" y="10395"/>
                  </a:cubicBezTo>
                  <a:lnTo>
                    <a:pt x="4158" y="10508"/>
                  </a:lnTo>
                  <a:cubicBezTo>
                    <a:pt x="4184" y="10534"/>
                    <a:pt x="4209" y="10559"/>
                    <a:pt x="4234" y="10572"/>
                  </a:cubicBezTo>
                  <a:cubicBezTo>
                    <a:pt x="4285" y="10610"/>
                    <a:pt x="4324" y="10648"/>
                    <a:pt x="4374" y="10686"/>
                  </a:cubicBezTo>
                  <a:cubicBezTo>
                    <a:pt x="4400" y="10699"/>
                    <a:pt x="4425" y="10724"/>
                    <a:pt x="4463" y="10750"/>
                  </a:cubicBezTo>
                  <a:cubicBezTo>
                    <a:pt x="4539" y="10801"/>
                    <a:pt x="4602" y="10863"/>
                    <a:pt x="4679" y="10927"/>
                  </a:cubicBezTo>
                  <a:cubicBezTo>
                    <a:pt x="4716" y="10953"/>
                    <a:pt x="4755" y="10978"/>
                    <a:pt x="4792" y="11015"/>
                  </a:cubicBezTo>
                  <a:cubicBezTo>
                    <a:pt x="4817" y="11041"/>
                    <a:pt x="4856" y="11066"/>
                    <a:pt x="4894" y="11105"/>
                  </a:cubicBezTo>
                  <a:cubicBezTo>
                    <a:pt x="4932" y="11130"/>
                    <a:pt x="4957" y="11155"/>
                    <a:pt x="4995" y="11193"/>
                  </a:cubicBezTo>
                  <a:cubicBezTo>
                    <a:pt x="5033" y="11218"/>
                    <a:pt x="5059" y="11244"/>
                    <a:pt x="5096" y="11282"/>
                  </a:cubicBezTo>
                  <a:cubicBezTo>
                    <a:pt x="5135" y="11308"/>
                    <a:pt x="5172" y="11345"/>
                    <a:pt x="5198" y="11370"/>
                  </a:cubicBezTo>
                  <a:cubicBezTo>
                    <a:pt x="5236" y="11396"/>
                    <a:pt x="5262" y="11434"/>
                    <a:pt x="5299" y="11460"/>
                  </a:cubicBezTo>
                  <a:lnTo>
                    <a:pt x="5401" y="11561"/>
                  </a:lnTo>
                  <a:cubicBezTo>
                    <a:pt x="5439" y="11586"/>
                    <a:pt x="5464" y="11612"/>
                    <a:pt x="5502" y="11649"/>
                  </a:cubicBezTo>
                  <a:cubicBezTo>
                    <a:pt x="5527" y="11688"/>
                    <a:pt x="5566" y="11713"/>
                    <a:pt x="5603" y="11751"/>
                  </a:cubicBezTo>
                  <a:cubicBezTo>
                    <a:pt x="5629" y="11776"/>
                    <a:pt x="5654" y="11815"/>
                    <a:pt x="5693" y="11840"/>
                  </a:cubicBezTo>
                  <a:cubicBezTo>
                    <a:pt x="5718" y="11877"/>
                    <a:pt x="5755" y="11916"/>
                    <a:pt x="5794" y="11953"/>
                  </a:cubicBezTo>
                  <a:cubicBezTo>
                    <a:pt x="5819" y="11979"/>
                    <a:pt x="5845" y="12004"/>
                    <a:pt x="5870" y="12043"/>
                  </a:cubicBezTo>
                  <a:cubicBezTo>
                    <a:pt x="5908" y="12080"/>
                    <a:pt x="5946" y="12131"/>
                    <a:pt x="5984" y="12169"/>
                  </a:cubicBezTo>
                  <a:cubicBezTo>
                    <a:pt x="6009" y="12195"/>
                    <a:pt x="6034" y="12220"/>
                    <a:pt x="6048" y="12246"/>
                  </a:cubicBezTo>
                  <a:cubicBezTo>
                    <a:pt x="6212" y="12384"/>
                    <a:pt x="6352" y="12537"/>
                    <a:pt x="6491" y="12677"/>
                  </a:cubicBezTo>
                  <a:cubicBezTo>
                    <a:pt x="7366" y="13601"/>
                    <a:pt x="7961" y="14666"/>
                    <a:pt x="8329" y="15795"/>
                  </a:cubicBezTo>
                  <a:lnTo>
                    <a:pt x="10281" y="18165"/>
                  </a:lnTo>
                  <a:lnTo>
                    <a:pt x="10104" y="18355"/>
                  </a:lnTo>
                  <a:lnTo>
                    <a:pt x="8431" y="16124"/>
                  </a:lnTo>
                  <a:lnTo>
                    <a:pt x="8431" y="16124"/>
                  </a:lnTo>
                  <a:cubicBezTo>
                    <a:pt x="8747" y="17291"/>
                    <a:pt x="8836" y="18520"/>
                    <a:pt x="8747" y="19787"/>
                  </a:cubicBezTo>
                  <a:cubicBezTo>
                    <a:pt x="8659" y="20865"/>
                    <a:pt x="8443" y="22043"/>
                    <a:pt x="8291" y="23235"/>
                  </a:cubicBezTo>
                  <a:cubicBezTo>
                    <a:pt x="8938" y="22753"/>
                    <a:pt x="9597" y="22297"/>
                    <a:pt x="10268" y="21879"/>
                  </a:cubicBezTo>
                  <a:cubicBezTo>
                    <a:pt x="11231" y="21296"/>
                    <a:pt x="12245" y="20751"/>
                    <a:pt x="13361" y="20586"/>
                  </a:cubicBezTo>
                  <a:cubicBezTo>
                    <a:pt x="13607" y="20551"/>
                    <a:pt x="13853" y="20534"/>
                    <a:pt x="14100" y="20534"/>
                  </a:cubicBezTo>
                  <a:cubicBezTo>
                    <a:pt x="15352" y="20534"/>
                    <a:pt x="16601" y="20964"/>
                    <a:pt x="17735" y="21536"/>
                  </a:cubicBezTo>
                  <a:cubicBezTo>
                    <a:pt x="17950" y="21651"/>
                    <a:pt x="18178" y="21765"/>
                    <a:pt x="18343" y="21955"/>
                  </a:cubicBezTo>
                  <a:cubicBezTo>
                    <a:pt x="18495" y="22145"/>
                    <a:pt x="18583" y="22412"/>
                    <a:pt x="18495" y="22640"/>
                  </a:cubicBezTo>
                  <a:cubicBezTo>
                    <a:pt x="18405" y="22889"/>
                    <a:pt x="18122" y="23026"/>
                    <a:pt x="17855" y="23026"/>
                  </a:cubicBezTo>
                  <a:cubicBezTo>
                    <a:pt x="17823" y="23026"/>
                    <a:pt x="17791" y="23024"/>
                    <a:pt x="17760" y="23020"/>
                  </a:cubicBezTo>
                  <a:cubicBezTo>
                    <a:pt x="17456" y="22995"/>
                    <a:pt x="17189" y="22843"/>
                    <a:pt x="16936" y="22690"/>
                  </a:cubicBezTo>
                  <a:lnTo>
                    <a:pt x="16936" y="22690"/>
                  </a:lnTo>
                  <a:cubicBezTo>
                    <a:pt x="16923" y="23083"/>
                    <a:pt x="17152" y="23426"/>
                    <a:pt x="17253" y="23793"/>
                  </a:cubicBezTo>
                  <a:cubicBezTo>
                    <a:pt x="17354" y="24173"/>
                    <a:pt x="17278" y="24668"/>
                    <a:pt x="16910" y="24795"/>
                  </a:cubicBezTo>
                  <a:cubicBezTo>
                    <a:pt x="16855" y="24813"/>
                    <a:pt x="16798" y="24821"/>
                    <a:pt x="16741" y="24821"/>
                  </a:cubicBezTo>
                  <a:cubicBezTo>
                    <a:pt x="16604" y="24821"/>
                    <a:pt x="16466" y="24776"/>
                    <a:pt x="16340" y="24731"/>
                  </a:cubicBezTo>
                  <a:cubicBezTo>
                    <a:pt x="15769" y="24541"/>
                    <a:pt x="15237" y="24249"/>
                    <a:pt x="14755" y="23869"/>
                  </a:cubicBezTo>
                  <a:lnTo>
                    <a:pt x="14755" y="23869"/>
                  </a:lnTo>
                  <a:cubicBezTo>
                    <a:pt x="14907" y="24262"/>
                    <a:pt x="14578" y="24693"/>
                    <a:pt x="14172" y="24832"/>
                  </a:cubicBezTo>
                  <a:cubicBezTo>
                    <a:pt x="14135" y="24845"/>
                    <a:pt x="14096" y="24858"/>
                    <a:pt x="14071" y="24858"/>
                  </a:cubicBezTo>
                  <a:cubicBezTo>
                    <a:pt x="13987" y="24874"/>
                    <a:pt x="13903" y="24881"/>
                    <a:pt x="13819" y="24881"/>
                  </a:cubicBezTo>
                  <a:cubicBezTo>
                    <a:pt x="13448" y="24881"/>
                    <a:pt x="13081" y="24737"/>
                    <a:pt x="12740" y="24592"/>
                  </a:cubicBezTo>
                  <a:cubicBezTo>
                    <a:pt x="12538" y="25631"/>
                    <a:pt x="11891" y="26569"/>
                    <a:pt x="10978" y="27127"/>
                  </a:cubicBezTo>
                  <a:lnTo>
                    <a:pt x="11777" y="27950"/>
                  </a:lnTo>
                  <a:lnTo>
                    <a:pt x="11612" y="28153"/>
                  </a:lnTo>
                  <a:lnTo>
                    <a:pt x="10839" y="27190"/>
                  </a:lnTo>
                  <a:cubicBezTo>
                    <a:pt x="10288" y="27499"/>
                    <a:pt x="9656" y="27654"/>
                    <a:pt x="9022" y="27654"/>
                  </a:cubicBezTo>
                  <a:cubicBezTo>
                    <a:pt x="8824" y="27654"/>
                    <a:pt x="8626" y="27639"/>
                    <a:pt x="8431" y="27609"/>
                  </a:cubicBezTo>
                  <a:lnTo>
                    <a:pt x="8431" y="27609"/>
                  </a:lnTo>
                  <a:cubicBezTo>
                    <a:pt x="8570" y="28052"/>
                    <a:pt x="8760" y="28471"/>
                    <a:pt x="9014" y="28876"/>
                  </a:cubicBezTo>
                  <a:cubicBezTo>
                    <a:pt x="10021" y="30461"/>
                    <a:pt x="11923" y="30890"/>
                    <a:pt x="13859" y="30890"/>
                  </a:cubicBezTo>
                  <a:cubicBezTo>
                    <a:pt x="15237" y="30890"/>
                    <a:pt x="16633" y="30673"/>
                    <a:pt x="17735" y="30499"/>
                  </a:cubicBezTo>
                  <a:cubicBezTo>
                    <a:pt x="19243" y="30257"/>
                    <a:pt x="20738" y="29979"/>
                    <a:pt x="22247" y="29764"/>
                  </a:cubicBezTo>
                  <a:cubicBezTo>
                    <a:pt x="22641" y="29708"/>
                    <a:pt x="23049" y="29659"/>
                    <a:pt x="23449" y="29659"/>
                  </a:cubicBezTo>
                  <a:cubicBezTo>
                    <a:pt x="23874" y="29659"/>
                    <a:pt x="24289" y="29714"/>
                    <a:pt x="24668" y="29877"/>
                  </a:cubicBezTo>
                  <a:cubicBezTo>
                    <a:pt x="25961" y="29586"/>
                    <a:pt x="27390" y="29372"/>
                    <a:pt x="28797" y="29372"/>
                  </a:cubicBezTo>
                  <a:cubicBezTo>
                    <a:pt x="30753" y="29372"/>
                    <a:pt x="32666" y="29786"/>
                    <a:pt x="34112" y="30980"/>
                  </a:cubicBezTo>
                  <a:cubicBezTo>
                    <a:pt x="34910" y="31626"/>
                    <a:pt x="35341" y="32349"/>
                    <a:pt x="36317" y="32869"/>
                  </a:cubicBezTo>
                  <a:cubicBezTo>
                    <a:pt x="36431" y="32933"/>
                    <a:pt x="36546" y="32983"/>
                    <a:pt x="36659" y="33046"/>
                  </a:cubicBezTo>
                  <a:cubicBezTo>
                    <a:pt x="36748" y="33046"/>
                    <a:pt x="36837" y="33034"/>
                    <a:pt x="36926" y="33021"/>
                  </a:cubicBezTo>
                  <a:cubicBezTo>
                    <a:pt x="37420" y="32970"/>
                    <a:pt x="37927" y="32919"/>
                    <a:pt x="38408" y="32856"/>
                  </a:cubicBezTo>
                  <a:lnTo>
                    <a:pt x="35405" y="28851"/>
                  </a:lnTo>
                  <a:lnTo>
                    <a:pt x="38662" y="32818"/>
                  </a:lnTo>
                  <a:cubicBezTo>
                    <a:pt x="38814" y="32780"/>
                    <a:pt x="38966" y="32755"/>
                    <a:pt x="39118" y="32730"/>
                  </a:cubicBezTo>
                  <a:cubicBezTo>
                    <a:pt x="39562" y="32640"/>
                    <a:pt x="40006" y="32514"/>
                    <a:pt x="40437" y="32349"/>
                  </a:cubicBezTo>
                  <a:cubicBezTo>
                    <a:pt x="40538" y="32311"/>
                    <a:pt x="40653" y="32260"/>
                    <a:pt x="40754" y="32223"/>
                  </a:cubicBezTo>
                  <a:cubicBezTo>
                    <a:pt x="41704" y="31792"/>
                    <a:pt x="42566" y="31069"/>
                    <a:pt x="43036" y="30131"/>
                  </a:cubicBezTo>
                  <a:lnTo>
                    <a:pt x="41286" y="28001"/>
                  </a:lnTo>
                  <a:lnTo>
                    <a:pt x="38371" y="31133"/>
                  </a:lnTo>
                  <a:lnTo>
                    <a:pt x="39512" y="27051"/>
                  </a:lnTo>
                  <a:lnTo>
                    <a:pt x="31716" y="28052"/>
                  </a:lnTo>
                  <a:lnTo>
                    <a:pt x="38751" y="25593"/>
                  </a:lnTo>
                  <a:lnTo>
                    <a:pt x="32641" y="24262"/>
                  </a:lnTo>
                  <a:lnTo>
                    <a:pt x="39879" y="24122"/>
                  </a:lnTo>
                  <a:lnTo>
                    <a:pt x="33072" y="21283"/>
                  </a:lnTo>
                  <a:lnTo>
                    <a:pt x="39461" y="19559"/>
                  </a:lnTo>
                  <a:lnTo>
                    <a:pt x="24377" y="2511"/>
                  </a:lnTo>
                  <a:lnTo>
                    <a:pt x="12512" y="11827"/>
                  </a:lnTo>
                  <a:lnTo>
                    <a:pt x="14603" y="14362"/>
                  </a:lnTo>
                  <a:lnTo>
                    <a:pt x="14439" y="14565"/>
                  </a:lnTo>
                  <a:lnTo>
                    <a:pt x="12423" y="11891"/>
                  </a:lnTo>
                  <a:lnTo>
                    <a:pt x="10851" y="13133"/>
                  </a:lnTo>
                  <a:lnTo>
                    <a:pt x="4019" y="1"/>
                  </a:lnTo>
                  <a:close/>
                </a:path>
              </a:pathLst>
            </a:custGeom>
            <a:solidFill>
              <a:schemeClr val="accent3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68" name="Google Shape;547;p37">
              <a:extLst>
                <a:ext uri="{FF2B5EF4-FFF2-40B4-BE49-F238E27FC236}">
                  <a16:creationId xmlns:a16="http://schemas.microsoft.com/office/drawing/2014/main" id="{A0B46CF5-273F-406D-9F6A-F5C84D4392DD}"/>
                </a:ext>
              </a:extLst>
            </p:cNvPr>
            <p:cNvSpPr/>
            <p:nvPr/>
          </p:nvSpPr>
          <p:spPr>
            <a:xfrm>
              <a:off x="6101025" y="1095325"/>
              <a:ext cx="2575" cy="17450"/>
            </a:xfrm>
            <a:custGeom>
              <a:avLst/>
              <a:gdLst/>
              <a:ahLst/>
              <a:cxnLst/>
              <a:rect l="l" t="t" r="r" b="b"/>
              <a:pathLst>
                <a:path w="103" h="698" extrusionOk="0">
                  <a:moveTo>
                    <a:pt x="1" y="1"/>
                  </a:moveTo>
                  <a:cubicBezTo>
                    <a:pt x="26" y="229"/>
                    <a:pt x="63" y="469"/>
                    <a:pt x="102" y="697"/>
                  </a:cubicBezTo>
                  <a:cubicBezTo>
                    <a:pt x="63" y="469"/>
                    <a:pt x="26" y="229"/>
                    <a:pt x="1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69" name="Google Shape;548;p37">
              <a:extLst>
                <a:ext uri="{FF2B5EF4-FFF2-40B4-BE49-F238E27FC236}">
                  <a16:creationId xmlns:a16="http://schemas.microsoft.com/office/drawing/2014/main" id="{86122B53-A964-4082-B528-B1443C8599B0}"/>
                </a:ext>
              </a:extLst>
            </p:cNvPr>
            <p:cNvSpPr/>
            <p:nvPr/>
          </p:nvSpPr>
          <p:spPr>
            <a:xfrm>
              <a:off x="5204225" y="1273725"/>
              <a:ext cx="3475" cy="3200"/>
            </a:xfrm>
            <a:custGeom>
              <a:avLst/>
              <a:gdLst/>
              <a:ahLst/>
              <a:cxnLst/>
              <a:rect l="l" t="t" r="r" b="b"/>
              <a:pathLst>
                <a:path w="139" h="128" extrusionOk="0">
                  <a:moveTo>
                    <a:pt x="139" y="127"/>
                  </a:moveTo>
                  <a:cubicBezTo>
                    <a:pt x="88" y="90"/>
                    <a:pt x="51" y="51"/>
                    <a:pt x="0" y="1"/>
                  </a:cubicBezTo>
                  <a:cubicBezTo>
                    <a:pt x="51" y="51"/>
                    <a:pt x="88" y="90"/>
                    <a:pt x="139" y="127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70" name="Google Shape;549;p37">
              <a:extLst>
                <a:ext uri="{FF2B5EF4-FFF2-40B4-BE49-F238E27FC236}">
                  <a16:creationId xmlns:a16="http://schemas.microsoft.com/office/drawing/2014/main" id="{D9A5BF52-8944-4FA8-9A0E-169FFE965824}"/>
                </a:ext>
              </a:extLst>
            </p:cNvPr>
            <p:cNvSpPr/>
            <p:nvPr/>
          </p:nvSpPr>
          <p:spPr>
            <a:xfrm>
              <a:off x="6013575" y="737875"/>
              <a:ext cx="12050" cy="1300"/>
            </a:xfrm>
            <a:custGeom>
              <a:avLst/>
              <a:gdLst/>
              <a:ahLst/>
              <a:cxnLst/>
              <a:rect l="l" t="t" r="r" b="b"/>
              <a:pathLst>
                <a:path w="482" h="52" extrusionOk="0">
                  <a:moveTo>
                    <a:pt x="0" y="0"/>
                  </a:moveTo>
                  <a:cubicBezTo>
                    <a:pt x="164" y="12"/>
                    <a:pt x="330" y="38"/>
                    <a:pt x="482" y="51"/>
                  </a:cubicBezTo>
                  <a:cubicBezTo>
                    <a:pt x="330" y="38"/>
                    <a:pt x="164" y="12"/>
                    <a:pt x="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71" name="Google Shape;550;p37">
              <a:extLst>
                <a:ext uri="{FF2B5EF4-FFF2-40B4-BE49-F238E27FC236}">
                  <a16:creationId xmlns:a16="http://schemas.microsoft.com/office/drawing/2014/main" id="{53689BF9-049D-42FE-86CB-41E718C7CA61}"/>
                </a:ext>
              </a:extLst>
            </p:cNvPr>
            <p:cNvSpPr/>
            <p:nvPr/>
          </p:nvSpPr>
          <p:spPr>
            <a:xfrm>
              <a:off x="5771750" y="764500"/>
              <a:ext cx="11775" cy="1275"/>
            </a:xfrm>
            <a:custGeom>
              <a:avLst/>
              <a:gdLst/>
              <a:ahLst/>
              <a:cxnLst/>
              <a:rect l="l" t="t" r="r" b="b"/>
              <a:pathLst>
                <a:path w="471" h="51" extrusionOk="0">
                  <a:moveTo>
                    <a:pt x="1" y="0"/>
                  </a:moveTo>
                  <a:cubicBezTo>
                    <a:pt x="166" y="25"/>
                    <a:pt x="318" y="38"/>
                    <a:pt x="470" y="51"/>
                  </a:cubicBezTo>
                  <a:cubicBezTo>
                    <a:pt x="318" y="38"/>
                    <a:pt x="166" y="25"/>
                    <a:pt x="1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72" name="Google Shape;551;p37">
              <a:extLst>
                <a:ext uri="{FF2B5EF4-FFF2-40B4-BE49-F238E27FC236}">
                  <a16:creationId xmlns:a16="http://schemas.microsoft.com/office/drawing/2014/main" id="{C5A10411-282F-433A-946F-24A53B4D3ADC}"/>
                </a:ext>
              </a:extLst>
            </p:cNvPr>
            <p:cNvSpPr/>
            <p:nvPr/>
          </p:nvSpPr>
          <p:spPr>
            <a:xfrm>
              <a:off x="5783500" y="765750"/>
              <a:ext cx="11725" cy="975"/>
            </a:xfrm>
            <a:custGeom>
              <a:avLst/>
              <a:gdLst/>
              <a:ahLst/>
              <a:cxnLst/>
              <a:rect l="l" t="t" r="r" b="b"/>
              <a:pathLst>
                <a:path w="469" h="39" extrusionOk="0">
                  <a:moveTo>
                    <a:pt x="0" y="1"/>
                  </a:moveTo>
                  <a:cubicBezTo>
                    <a:pt x="165" y="13"/>
                    <a:pt x="317" y="26"/>
                    <a:pt x="469" y="38"/>
                  </a:cubicBezTo>
                  <a:cubicBezTo>
                    <a:pt x="317" y="26"/>
                    <a:pt x="165" y="13"/>
                    <a:pt x="0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73" name="Google Shape;552;p37">
              <a:extLst>
                <a:ext uri="{FF2B5EF4-FFF2-40B4-BE49-F238E27FC236}">
                  <a16:creationId xmlns:a16="http://schemas.microsoft.com/office/drawing/2014/main" id="{6B7B2238-6BBA-45E0-8214-51CA608AA92D}"/>
                </a:ext>
              </a:extLst>
            </p:cNvPr>
            <p:cNvSpPr/>
            <p:nvPr/>
          </p:nvSpPr>
          <p:spPr>
            <a:xfrm>
              <a:off x="5230200" y="1296550"/>
              <a:ext cx="30750" cy="23475"/>
            </a:xfrm>
            <a:custGeom>
              <a:avLst/>
              <a:gdLst/>
              <a:ahLst/>
              <a:cxnLst/>
              <a:rect l="l" t="t" r="r" b="b"/>
              <a:pathLst>
                <a:path w="1230" h="939" extrusionOk="0">
                  <a:moveTo>
                    <a:pt x="1230" y="938"/>
                  </a:moveTo>
                  <a:cubicBezTo>
                    <a:pt x="812" y="622"/>
                    <a:pt x="406" y="318"/>
                    <a:pt x="0" y="0"/>
                  </a:cubicBezTo>
                  <a:cubicBezTo>
                    <a:pt x="406" y="318"/>
                    <a:pt x="812" y="622"/>
                    <a:pt x="1230" y="938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74" name="Google Shape;553;p37">
              <a:extLst>
                <a:ext uri="{FF2B5EF4-FFF2-40B4-BE49-F238E27FC236}">
                  <a16:creationId xmlns:a16="http://schemas.microsoft.com/office/drawing/2014/main" id="{2EC70305-0221-4F37-B143-6CF34BE2DE7D}"/>
                </a:ext>
              </a:extLst>
            </p:cNvPr>
            <p:cNvSpPr/>
            <p:nvPr/>
          </p:nvSpPr>
          <p:spPr>
            <a:xfrm>
              <a:off x="5637100" y="691275"/>
              <a:ext cx="12375" cy="6350"/>
            </a:xfrm>
            <a:custGeom>
              <a:avLst/>
              <a:gdLst/>
              <a:ahLst/>
              <a:cxnLst/>
              <a:rect l="l" t="t" r="r" b="b"/>
              <a:pathLst>
                <a:path w="495" h="254" extrusionOk="0">
                  <a:moveTo>
                    <a:pt x="0" y="0"/>
                  </a:moveTo>
                  <a:cubicBezTo>
                    <a:pt x="164" y="77"/>
                    <a:pt x="330" y="166"/>
                    <a:pt x="494" y="254"/>
                  </a:cubicBezTo>
                  <a:cubicBezTo>
                    <a:pt x="330" y="166"/>
                    <a:pt x="164" y="77"/>
                    <a:pt x="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75" name="Google Shape;554;p37">
              <a:extLst>
                <a:ext uri="{FF2B5EF4-FFF2-40B4-BE49-F238E27FC236}">
                  <a16:creationId xmlns:a16="http://schemas.microsoft.com/office/drawing/2014/main" id="{D362E735-2CB6-4EA0-AA6D-50BCF40AA434}"/>
                </a:ext>
              </a:extLst>
            </p:cNvPr>
            <p:cNvSpPr/>
            <p:nvPr/>
          </p:nvSpPr>
          <p:spPr>
            <a:xfrm>
              <a:off x="5174425" y="1234425"/>
              <a:ext cx="2225" cy="3825"/>
            </a:xfrm>
            <a:custGeom>
              <a:avLst/>
              <a:gdLst/>
              <a:ahLst/>
              <a:cxnLst/>
              <a:rect l="l" t="t" r="r" b="b"/>
              <a:pathLst>
                <a:path w="89" h="153" extrusionOk="0">
                  <a:moveTo>
                    <a:pt x="89" y="153"/>
                  </a:moveTo>
                  <a:cubicBezTo>
                    <a:pt x="63" y="102"/>
                    <a:pt x="38" y="52"/>
                    <a:pt x="1" y="1"/>
                  </a:cubicBezTo>
                  <a:cubicBezTo>
                    <a:pt x="38" y="52"/>
                    <a:pt x="63" y="102"/>
                    <a:pt x="89" y="153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76" name="Google Shape;555;p37">
              <a:extLst>
                <a:ext uri="{FF2B5EF4-FFF2-40B4-BE49-F238E27FC236}">
                  <a16:creationId xmlns:a16="http://schemas.microsoft.com/office/drawing/2014/main" id="{63F1708E-EBB5-424C-9AE2-4A053BD5F2D9}"/>
                </a:ext>
              </a:extLst>
            </p:cNvPr>
            <p:cNvSpPr/>
            <p:nvPr/>
          </p:nvSpPr>
          <p:spPr>
            <a:xfrm>
              <a:off x="5214650" y="1283575"/>
              <a:ext cx="3200" cy="2850"/>
            </a:xfrm>
            <a:custGeom>
              <a:avLst/>
              <a:gdLst/>
              <a:ahLst/>
              <a:cxnLst/>
              <a:rect l="l" t="t" r="r" b="b"/>
              <a:pathLst>
                <a:path w="128" h="114" extrusionOk="0">
                  <a:moveTo>
                    <a:pt x="128" y="114"/>
                  </a:moveTo>
                  <a:cubicBezTo>
                    <a:pt x="90" y="76"/>
                    <a:pt x="39" y="38"/>
                    <a:pt x="1" y="0"/>
                  </a:cubicBezTo>
                  <a:cubicBezTo>
                    <a:pt x="39" y="38"/>
                    <a:pt x="90" y="76"/>
                    <a:pt x="128" y="114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77" name="Google Shape;556;p37">
              <a:extLst>
                <a:ext uri="{FF2B5EF4-FFF2-40B4-BE49-F238E27FC236}">
                  <a16:creationId xmlns:a16="http://schemas.microsoft.com/office/drawing/2014/main" id="{BB2DDEC2-CCA3-4536-A302-1E5BA3E2F988}"/>
                </a:ext>
              </a:extLst>
            </p:cNvPr>
            <p:cNvSpPr/>
            <p:nvPr/>
          </p:nvSpPr>
          <p:spPr>
            <a:xfrm>
              <a:off x="5398150" y="954925"/>
              <a:ext cx="34875" cy="53275"/>
            </a:xfrm>
            <a:custGeom>
              <a:avLst/>
              <a:gdLst/>
              <a:ahLst/>
              <a:cxnLst/>
              <a:rect l="l" t="t" r="r" b="b"/>
              <a:pathLst>
                <a:path w="1395" h="2131" extrusionOk="0">
                  <a:moveTo>
                    <a:pt x="1" y="2130"/>
                  </a:moveTo>
                  <a:cubicBezTo>
                    <a:pt x="584" y="1535"/>
                    <a:pt x="1040" y="800"/>
                    <a:pt x="1395" y="1"/>
                  </a:cubicBezTo>
                  <a:cubicBezTo>
                    <a:pt x="1040" y="800"/>
                    <a:pt x="584" y="1535"/>
                    <a:pt x="1" y="213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78" name="Google Shape;557;p37">
              <a:extLst>
                <a:ext uri="{FF2B5EF4-FFF2-40B4-BE49-F238E27FC236}">
                  <a16:creationId xmlns:a16="http://schemas.microsoft.com/office/drawing/2014/main" id="{8B6E2B73-6A15-4B08-822F-F4890379C4D7}"/>
                </a:ext>
              </a:extLst>
            </p:cNvPr>
            <p:cNvSpPr/>
            <p:nvPr/>
          </p:nvSpPr>
          <p:spPr>
            <a:xfrm>
              <a:off x="5219725" y="1288000"/>
              <a:ext cx="3525" cy="2875"/>
            </a:xfrm>
            <a:custGeom>
              <a:avLst/>
              <a:gdLst/>
              <a:ahLst/>
              <a:cxnLst/>
              <a:rect l="l" t="t" r="r" b="b"/>
              <a:pathLst>
                <a:path w="141" h="115" extrusionOk="0">
                  <a:moveTo>
                    <a:pt x="141" y="114"/>
                  </a:moveTo>
                  <a:cubicBezTo>
                    <a:pt x="90" y="77"/>
                    <a:pt x="51" y="38"/>
                    <a:pt x="1" y="1"/>
                  </a:cubicBezTo>
                  <a:cubicBezTo>
                    <a:pt x="51" y="38"/>
                    <a:pt x="90" y="77"/>
                    <a:pt x="141" y="114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79" name="Google Shape;558;p37">
              <a:extLst>
                <a:ext uri="{FF2B5EF4-FFF2-40B4-BE49-F238E27FC236}">
                  <a16:creationId xmlns:a16="http://schemas.microsoft.com/office/drawing/2014/main" id="{126DF8A9-2A91-4075-8CEC-5F04BD16DD36}"/>
                </a:ext>
              </a:extLst>
            </p:cNvPr>
            <p:cNvSpPr/>
            <p:nvPr/>
          </p:nvSpPr>
          <p:spPr>
            <a:xfrm>
              <a:off x="5185500" y="1251875"/>
              <a:ext cx="2250" cy="3500"/>
            </a:xfrm>
            <a:custGeom>
              <a:avLst/>
              <a:gdLst/>
              <a:ahLst/>
              <a:cxnLst/>
              <a:rect l="l" t="t" r="r" b="b"/>
              <a:pathLst>
                <a:path w="90" h="140" extrusionOk="0">
                  <a:moveTo>
                    <a:pt x="90" y="139"/>
                  </a:moveTo>
                  <a:cubicBezTo>
                    <a:pt x="65" y="89"/>
                    <a:pt x="26" y="51"/>
                    <a:pt x="1" y="1"/>
                  </a:cubicBezTo>
                  <a:cubicBezTo>
                    <a:pt x="26" y="51"/>
                    <a:pt x="65" y="89"/>
                    <a:pt x="90" y="139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0" name="Google Shape;559;p37">
              <a:extLst>
                <a:ext uri="{FF2B5EF4-FFF2-40B4-BE49-F238E27FC236}">
                  <a16:creationId xmlns:a16="http://schemas.microsoft.com/office/drawing/2014/main" id="{198504A0-4CC7-4EEB-B35D-4E2940757970}"/>
                </a:ext>
              </a:extLst>
            </p:cNvPr>
            <p:cNvSpPr/>
            <p:nvPr/>
          </p:nvSpPr>
          <p:spPr>
            <a:xfrm>
              <a:off x="5181700" y="1246475"/>
              <a:ext cx="2250" cy="3525"/>
            </a:xfrm>
            <a:custGeom>
              <a:avLst/>
              <a:gdLst/>
              <a:ahLst/>
              <a:cxnLst/>
              <a:rect l="l" t="t" r="r" b="b"/>
              <a:pathLst>
                <a:path w="90" h="141" extrusionOk="0">
                  <a:moveTo>
                    <a:pt x="90" y="140"/>
                  </a:moveTo>
                  <a:cubicBezTo>
                    <a:pt x="51" y="90"/>
                    <a:pt x="26" y="39"/>
                    <a:pt x="1" y="1"/>
                  </a:cubicBezTo>
                  <a:cubicBezTo>
                    <a:pt x="26" y="39"/>
                    <a:pt x="51" y="90"/>
                    <a:pt x="90" y="14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1" name="Google Shape;560;p37">
              <a:extLst>
                <a:ext uri="{FF2B5EF4-FFF2-40B4-BE49-F238E27FC236}">
                  <a16:creationId xmlns:a16="http://schemas.microsoft.com/office/drawing/2014/main" id="{F9F22E4B-7520-4447-BE8D-AB2ACB0516A2}"/>
                </a:ext>
              </a:extLst>
            </p:cNvPr>
            <p:cNvSpPr/>
            <p:nvPr/>
          </p:nvSpPr>
          <p:spPr>
            <a:xfrm>
              <a:off x="5209275" y="1278800"/>
              <a:ext cx="3500" cy="2900"/>
            </a:xfrm>
            <a:custGeom>
              <a:avLst/>
              <a:gdLst/>
              <a:ahLst/>
              <a:cxnLst/>
              <a:rect l="l" t="t" r="r" b="b"/>
              <a:pathLst>
                <a:path w="140" h="116" extrusionOk="0">
                  <a:moveTo>
                    <a:pt x="140" y="115"/>
                  </a:moveTo>
                  <a:cubicBezTo>
                    <a:pt x="89" y="77"/>
                    <a:pt x="52" y="39"/>
                    <a:pt x="1" y="0"/>
                  </a:cubicBezTo>
                  <a:cubicBezTo>
                    <a:pt x="52" y="39"/>
                    <a:pt x="89" y="77"/>
                    <a:pt x="140" y="115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2" name="Google Shape;561;p37">
              <a:extLst>
                <a:ext uri="{FF2B5EF4-FFF2-40B4-BE49-F238E27FC236}">
                  <a16:creationId xmlns:a16="http://schemas.microsoft.com/office/drawing/2014/main" id="{5FFD77CD-C994-4865-BE16-AF73463EF697}"/>
                </a:ext>
              </a:extLst>
            </p:cNvPr>
            <p:cNvSpPr/>
            <p:nvPr/>
          </p:nvSpPr>
          <p:spPr>
            <a:xfrm>
              <a:off x="5189300" y="1257250"/>
              <a:ext cx="2900" cy="3525"/>
            </a:xfrm>
            <a:custGeom>
              <a:avLst/>
              <a:gdLst/>
              <a:ahLst/>
              <a:cxnLst/>
              <a:rect l="l" t="t" r="r" b="b"/>
              <a:pathLst>
                <a:path w="116" h="141" extrusionOk="0">
                  <a:moveTo>
                    <a:pt x="115" y="140"/>
                  </a:moveTo>
                  <a:cubicBezTo>
                    <a:pt x="77" y="102"/>
                    <a:pt x="39" y="51"/>
                    <a:pt x="1" y="1"/>
                  </a:cubicBezTo>
                  <a:cubicBezTo>
                    <a:pt x="39" y="51"/>
                    <a:pt x="77" y="102"/>
                    <a:pt x="115" y="14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3" name="Google Shape;562;p37">
              <a:extLst>
                <a:ext uri="{FF2B5EF4-FFF2-40B4-BE49-F238E27FC236}">
                  <a16:creationId xmlns:a16="http://schemas.microsoft.com/office/drawing/2014/main" id="{897B1215-A926-4249-B094-A5D60EAB65B3}"/>
                </a:ext>
              </a:extLst>
            </p:cNvPr>
            <p:cNvSpPr/>
            <p:nvPr/>
          </p:nvSpPr>
          <p:spPr>
            <a:xfrm>
              <a:off x="5193750" y="1262325"/>
              <a:ext cx="4450" cy="5100"/>
            </a:xfrm>
            <a:custGeom>
              <a:avLst/>
              <a:gdLst/>
              <a:ahLst/>
              <a:cxnLst/>
              <a:rect l="l" t="t" r="r" b="b"/>
              <a:pathLst>
                <a:path w="178" h="204" extrusionOk="0">
                  <a:moveTo>
                    <a:pt x="178" y="203"/>
                  </a:moveTo>
                  <a:cubicBezTo>
                    <a:pt x="115" y="140"/>
                    <a:pt x="51" y="76"/>
                    <a:pt x="0" y="0"/>
                  </a:cubicBezTo>
                  <a:cubicBezTo>
                    <a:pt x="51" y="76"/>
                    <a:pt x="115" y="140"/>
                    <a:pt x="178" y="203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4" name="Google Shape;563;p37">
              <a:extLst>
                <a:ext uri="{FF2B5EF4-FFF2-40B4-BE49-F238E27FC236}">
                  <a16:creationId xmlns:a16="http://schemas.microsoft.com/office/drawing/2014/main" id="{BCA2BA8A-64AD-4A24-9E63-097512866C13}"/>
                </a:ext>
              </a:extLst>
            </p:cNvPr>
            <p:cNvSpPr/>
            <p:nvPr/>
          </p:nvSpPr>
          <p:spPr>
            <a:xfrm>
              <a:off x="5177900" y="1240475"/>
              <a:ext cx="2250" cy="3825"/>
            </a:xfrm>
            <a:custGeom>
              <a:avLst/>
              <a:gdLst/>
              <a:ahLst/>
              <a:cxnLst/>
              <a:rect l="l" t="t" r="r" b="b"/>
              <a:pathLst>
                <a:path w="90" h="153" extrusionOk="0">
                  <a:moveTo>
                    <a:pt x="90" y="152"/>
                  </a:moveTo>
                  <a:cubicBezTo>
                    <a:pt x="64" y="102"/>
                    <a:pt x="26" y="51"/>
                    <a:pt x="0" y="0"/>
                  </a:cubicBezTo>
                  <a:cubicBezTo>
                    <a:pt x="26" y="51"/>
                    <a:pt x="64" y="102"/>
                    <a:pt x="90" y="152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5" name="Google Shape;564;p37">
              <a:extLst>
                <a:ext uri="{FF2B5EF4-FFF2-40B4-BE49-F238E27FC236}">
                  <a16:creationId xmlns:a16="http://schemas.microsoft.com/office/drawing/2014/main" id="{6BFBBBD9-89E8-4320-99FD-BC7C831D8557}"/>
                </a:ext>
              </a:extLst>
            </p:cNvPr>
            <p:cNvSpPr/>
            <p:nvPr/>
          </p:nvSpPr>
          <p:spPr>
            <a:xfrm>
              <a:off x="5170625" y="1226200"/>
              <a:ext cx="2850" cy="6050"/>
            </a:xfrm>
            <a:custGeom>
              <a:avLst/>
              <a:gdLst/>
              <a:ahLst/>
              <a:cxnLst/>
              <a:rect l="l" t="t" r="r" b="b"/>
              <a:pathLst>
                <a:path w="114" h="242" extrusionOk="0">
                  <a:moveTo>
                    <a:pt x="114" y="242"/>
                  </a:moveTo>
                  <a:cubicBezTo>
                    <a:pt x="76" y="166"/>
                    <a:pt x="38" y="76"/>
                    <a:pt x="0" y="0"/>
                  </a:cubicBezTo>
                  <a:cubicBezTo>
                    <a:pt x="38" y="76"/>
                    <a:pt x="76" y="166"/>
                    <a:pt x="114" y="242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6" name="Google Shape;565;p37">
              <a:extLst>
                <a:ext uri="{FF2B5EF4-FFF2-40B4-BE49-F238E27FC236}">
                  <a16:creationId xmlns:a16="http://schemas.microsoft.com/office/drawing/2014/main" id="{FF7AE7E8-66E4-426C-A5B1-7F0CF5BA5CD5}"/>
                </a:ext>
              </a:extLst>
            </p:cNvPr>
            <p:cNvSpPr/>
            <p:nvPr/>
          </p:nvSpPr>
          <p:spPr>
            <a:xfrm>
              <a:off x="5175375" y="1116550"/>
              <a:ext cx="4775" cy="8600"/>
            </a:xfrm>
            <a:custGeom>
              <a:avLst/>
              <a:gdLst/>
              <a:ahLst/>
              <a:cxnLst/>
              <a:rect l="l" t="t" r="r" b="b"/>
              <a:pathLst>
                <a:path w="191" h="344" extrusionOk="0">
                  <a:moveTo>
                    <a:pt x="0" y="343"/>
                  </a:moveTo>
                  <a:cubicBezTo>
                    <a:pt x="64" y="229"/>
                    <a:pt x="115" y="115"/>
                    <a:pt x="191" y="0"/>
                  </a:cubicBezTo>
                  <a:cubicBezTo>
                    <a:pt x="115" y="115"/>
                    <a:pt x="64" y="229"/>
                    <a:pt x="0" y="343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7" name="Google Shape;566;p37">
              <a:extLst>
                <a:ext uri="{FF2B5EF4-FFF2-40B4-BE49-F238E27FC236}">
                  <a16:creationId xmlns:a16="http://schemas.microsoft.com/office/drawing/2014/main" id="{2DEA8548-8E01-41DE-88E7-64434F750259}"/>
                </a:ext>
              </a:extLst>
            </p:cNvPr>
            <p:cNvSpPr/>
            <p:nvPr/>
          </p:nvSpPr>
          <p:spPr>
            <a:xfrm>
              <a:off x="5169650" y="1125125"/>
              <a:ext cx="5750" cy="13625"/>
            </a:xfrm>
            <a:custGeom>
              <a:avLst/>
              <a:gdLst/>
              <a:ahLst/>
              <a:cxnLst/>
              <a:rect l="l" t="t" r="r" b="b"/>
              <a:pathLst>
                <a:path w="230" h="545" extrusionOk="0">
                  <a:moveTo>
                    <a:pt x="1" y="545"/>
                  </a:moveTo>
                  <a:cubicBezTo>
                    <a:pt x="65" y="367"/>
                    <a:pt x="141" y="178"/>
                    <a:pt x="229" y="0"/>
                  </a:cubicBezTo>
                  <a:cubicBezTo>
                    <a:pt x="141" y="178"/>
                    <a:pt x="65" y="367"/>
                    <a:pt x="1" y="545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8" name="Google Shape;567;p37">
              <a:extLst>
                <a:ext uri="{FF2B5EF4-FFF2-40B4-BE49-F238E27FC236}">
                  <a16:creationId xmlns:a16="http://schemas.microsoft.com/office/drawing/2014/main" id="{403802D1-8485-4486-B668-497E9A4BB0F5}"/>
                </a:ext>
              </a:extLst>
            </p:cNvPr>
            <p:cNvSpPr/>
            <p:nvPr/>
          </p:nvSpPr>
          <p:spPr>
            <a:xfrm>
              <a:off x="5384850" y="1008175"/>
              <a:ext cx="13325" cy="12050"/>
            </a:xfrm>
            <a:custGeom>
              <a:avLst/>
              <a:gdLst/>
              <a:ahLst/>
              <a:cxnLst/>
              <a:rect l="l" t="t" r="r" b="b"/>
              <a:pathLst>
                <a:path w="533" h="482" extrusionOk="0">
                  <a:moveTo>
                    <a:pt x="0" y="482"/>
                  </a:moveTo>
                  <a:cubicBezTo>
                    <a:pt x="190" y="330"/>
                    <a:pt x="367" y="178"/>
                    <a:pt x="533" y="0"/>
                  </a:cubicBezTo>
                  <a:cubicBezTo>
                    <a:pt x="367" y="178"/>
                    <a:pt x="190" y="330"/>
                    <a:pt x="0" y="482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89" name="Google Shape;568;p37">
              <a:extLst>
                <a:ext uri="{FF2B5EF4-FFF2-40B4-BE49-F238E27FC236}">
                  <a16:creationId xmlns:a16="http://schemas.microsoft.com/office/drawing/2014/main" id="{A6A90521-9C4E-4D1F-B107-7411A513AC31}"/>
                </a:ext>
              </a:extLst>
            </p:cNvPr>
            <p:cNvSpPr/>
            <p:nvPr/>
          </p:nvSpPr>
          <p:spPr>
            <a:xfrm>
              <a:off x="5201675" y="1084225"/>
              <a:ext cx="7625" cy="6050"/>
            </a:xfrm>
            <a:custGeom>
              <a:avLst/>
              <a:gdLst/>
              <a:ahLst/>
              <a:cxnLst/>
              <a:rect l="l" t="t" r="r" b="b"/>
              <a:pathLst>
                <a:path w="305" h="242" extrusionOk="0">
                  <a:moveTo>
                    <a:pt x="1" y="242"/>
                  </a:moveTo>
                  <a:cubicBezTo>
                    <a:pt x="102" y="166"/>
                    <a:pt x="203" y="77"/>
                    <a:pt x="305" y="1"/>
                  </a:cubicBezTo>
                  <a:cubicBezTo>
                    <a:pt x="203" y="77"/>
                    <a:pt x="102" y="166"/>
                    <a:pt x="1" y="242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90" name="Google Shape;569;p37">
              <a:extLst>
                <a:ext uri="{FF2B5EF4-FFF2-40B4-BE49-F238E27FC236}">
                  <a16:creationId xmlns:a16="http://schemas.microsoft.com/office/drawing/2014/main" id="{AD40A23C-ABA2-4155-93B5-007AFE55133D}"/>
                </a:ext>
              </a:extLst>
            </p:cNvPr>
            <p:cNvSpPr/>
            <p:nvPr/>
          </p:nvSpPr>
          <p:spPr>
            <a:xfrm>
              <a:off x="5225125" y="1292450"/>
              <a:ext cx="4125" cy="3175"/>
            </a:xfrm>
            <a:custGeom>
              <a:avLst/>
              <a:gdLst/>
              <a:ahLst/>
              <a:cxnLst/>
              <a:rect l="l" t="t" r="r" b="b"/>
              <a:pathLst>
                <a:path w="165" h="127" extrusionOk="0">
                  <a:moveTo>
                    <a:pt x="165" y="127"/>
                  </a:moveTo>
                  <a:cubicBezTo>
                    <a:pt x="102" y="88"/>
                    <a:pt x="51" y="38"/>
                    <a:pt x="1" y="0"/>
                  </a:cubicBezTo>
                  <a:cubicBezTo>
                    <a:pt x="51" y="38"/>
                    <a:pt x="102" y="88"/>
                    <a:pt x="165" y="127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91" name="Google Shape;570;p37">
              <a:extLst>
                <a:ext uri="{FF2B5EF4-FFF2-40B4-BE49-F238E27FC236}">
                  <a16:creationId xmlns:a16="http://schemas.microsoft.com/office/drawing/2014/main" id="{8C8915E1-3E15-42E8-A965-8F82F76E6B7C}"/>
                </a:ext>
              </a:extLst>
            </p:cNvPr>
            <p:cNvSpPr/>
            <p:nvPr/>
          </p:nvSpPr>
          <p:spPr>
            <a:xfrm>
              <a:off x="5198175" y="1267400"/>
              <a:ext cx="4800" cy="5075"/>
            </a:xfrm>
            <a:custGeom>
              <a:avLst/>
              <a:gdLst/>
              <a:ahLst/>
              <a:cxnLst/>
              <a:rect l="l" t="t" r="r" b="b"/>
              <a:pathLst>
                <a:path w="192" h="203" extrusionOk="0">
                  <a:moveTo>
                    <a:pt x="191" y="203"/>
                  </a:moveTo>
                  <a:cubicBezTo>
                    <a:pt x="115" y="127"/>
                    <a:pt x="65" y="64"/>
                    <a:pt x="1" y="0"/>
                  </a:cubicBezTo>
                  <a:cubicBezTo>
                    <a:pt x="65" y="64"/>
                    <a:pt x="115" y="127"/>
                    <a:pt x="191" y="203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92" name="Google Shape;571;p37">
              <a:extLst>
                <a:ext uri="{FF2B5EF4-FFF2-40B4-BE49-F238E27FC236}">
                  <a16:creationId xmlns:a16="http://schemas.microsoft.com/office/drawing/2014/main" id="{E4738034-E6AE-480E-8DA1-1C971ACAF21A}"/>
                </a:ext>
              </a:extLst>
            </p:cNvPr>
            <p:cNvSpPr/>
            <p:nvPr/>
          </p:nvSpPr>
          <p:spPr>
            <a:xfrm>
              <a:off x="5162050" y="1177725"/>
              <a:ext cx="25" cy="5100"/>
            </a:xfrm>
            <a:custGeom>
              <a:avLst/>
              <a:gdLst/>
              <a:ahLst/>
              <a:cxnLst/>
              <a:rect l="l" t="t" r="r" b="b"/>
              <a:pathLst>
                <a:path w="1" h="204" extrusionOk="0">
                  <a:moveTo>
                    <a:pt x="1" y="203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93" name="Google Shape;572;p37">
              <a:extLst>
                <a:ext uri="{FF2B5EF4-FFF2-40B4-BE49-F238E27FC236}">
                  <a16:creationId xmlns:a16="http://schemas.microsoft.com/office/drawing/2014/main" id="{0C0331D2-EDF9-4D77-82A8-230CEAAAB8CB}"/>
                </a:ext>
              </a:extLst>
            </p:cNvPr>
            <p:cNvSpPr/>
            <p:nvPr/>
          </p:nvSpPr>
          <p:spPr>
            <a:xfrm>
              <a:off x="5291975" y="1345350"/>
              <a:ext cx="2575" cy="2250"/>
            </a:xfrm>
            <a:custGeom>
              <a:avLst/>
              <a:gdLst/>
              <a:ahLst/>
              <a:cxnLst/>
              <a:rect l="l" t="t" r="r" b="b"/>
              <a:pathLst>
                <a:path w="103" h="90" extrusionOk="0">
                  <a:moveTo>
                    <a:pt x="102" y="90"/>
                  </a:moveTo>
                  <a:cubicBezTo>
                    <a:pt x="65" y="64"/>
                    <a:pt x="39" y="26"/>
                    <a:pt x="1" y="0"/>
                  </a:cubicBezTo>
                  <a:cubicBezTo>
                    <a:pt x="39" y="26"/>
                    <a:pt x="65" y="64"/>
                    <a:pt x="102" y="9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94" name="Google Shape;573;p37">
              <a:extLst>
                <a:ext uri="{FF2B5EF4-FFF2-40B4-BE49-F238E27FC236}">
                  <a16:creationId xmlns:a16="http://schemas.microsoft.com/office/drawing/2014/main" id="{543A2ED2-517C-4B8F-B182-E84BEB49638E}"/>
                </a:ext>
              </a:extLst>
            </p:cNvPr>
            <p:cNvSpPr/>
            <p:nvPr/>
          </p:nvSpPr>
          <p:spPr>
            <a:xfrm>
              <a:off x="6172950" y="1866650"/>
              <a:ext cx="7950" cy="3200"/>
            </a:xfrm>
            <a:custGeom>
              <a:avLst/>
              <a:gdLst/>
              <a:ahLst/>
              <a:cxnLst/>
              <a:rect l="l" t="t" r="r" b="b"/>
              <a:pathLst>
                <a:path w="318" h="128" extrusionOk="0">
                  <a:moveTo>
                    <a:pt x="1" y="127"/>
                  </a:moveTo>
                  <a:cubicBezTo>
                    <a:pt x="102" y="89"/>
                    <a:pt x="217" y="38"/>
                    <a:pt x="318" y="1"/>
                  </a:cubicBezTo>
                  <a:lnTo>
                    <a:pt x="318" y="1"/>
                  </a:lnTo>
                  <a:lnTo>
                    <a:pt x="318" y="1"/>
                  </a:lnTo>
                  <a:cubicBezTo>
                    <a:pt x="217" y="38"/>
                    <a:pt x="102" y="89"/>
                    <a:pt x="1" y="127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95" name="Google Shape;574;p37">
              <a:extLst>
                <a:ext uri="{FF2B5EF4-FFF2-40B4-BE49-F238E27FC236}">
                  <a16:creationId xmlns:a16="http://schemas.microsoft.com/office/drawing/2014/main" id="{7535E924-88C5-4A32-9E26-94729B503F27}"/>
                </a:ext>
              </a:extLst>
            </p:cNvPr>
            <p:cNvSpPr/>
            <p:nvPr/>
          </p:nvSpPr>
          <p:spPr>
            <a:xfrm>
              <a:off x="5297050" y="1350125"/>
              <a:ext cx="2550" cy="2225"/>
            </a:xfrm>
            <a:custGeom>
              <a:avLst/>
              <a:gdLst/>
              <a:ahLst/>
              <a:cxnLst/>
              <a:rect l="l" t="t" r="r" b="b"/>
              <a:pathLst>
                <a:path w="102" h="89" extrusionOk="0">
                  <a:moveTo>
                    <a:pt x="102" y="88"/>
                  </a:moveTo>
                  <a:cubicBezTo>
                    <a:pt x="64" y="51"/>
                    <a:pt x="39" y="25"/>
                    <a:pt x="1" y="0"/>
                  </a:cubicBezTo>
                  <a:cubicBezTo>
                    <a:pt x="39" y="25"/>
                    <a:pt x="64" y="51"/>
                    <a:pt x="102" y="88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96" name="Google Shape;575;p37">
              <a:extLst>
                <a:ext uri="{FF2B5EF4-FFF2-40B4-BE49-F238E27FC236}">
                  <a16:creationId xmlns:a16="http://schemas.microsoft.com/office/drawing/2014/main" id="{9D8CA24A-728D-45C5-8239-4313FDEFE0FC}"/>
                </a:ext>
              </a:extLst>
            </p:cNvPr>
            <p:cNvSpPr/>
            <p:nvPr/>
          </p:nvSpPr>
          <p:spPr>
            <a:xfrm>
              <a:off x="5492900" y="698250"/>
              <a:ext cx="54525" cy="61825"/>
            </a:xfrm>
            <a:custGeom>
              <a:avLst/>
              <a:gdLst/>
              <a:ahLst/>
              <a:cxnLst/>
              <a:rect l="l" t="t" r="r" b="b"/>
              <a:pathLst>
                <a:path w="2181" h="2473" extrusionOk="0">
                  <a:moveTo>
                    <a:pt x="0" y="2459"/>
                  </a:moveTo>
                  <a:cubicBezTo>
                    <a:pt x="507" y="1471"/>
                    <a:pt x="1268" y="571"/>
                    <a:pt x="2180" y="0"/>
                  </a:cubicBezTo>
                  <a:cubicBezTo>
                    <a:pt x="1268" y="571"/>
                    <a:pt x="507" y="1471"/>
                    <a:pt x="0" y="2459"/>
                  </a:cubicBezTo>
                  <a:lnTo>
                    <a:pt x="0" y="2473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97" name="Google Shape;576;p37">
              <a:extLst>
                <a:ext uri="{FF2B5EF4-FFF2-40B4-BE49-F238E27FC236}">
                  <a16:creationId xmlns:a16="http://schemas.microsoft.com/office/drawing/2014/main" id="{E70E1FAA-3757-47BA-8634-EC0735B379A3}"/>
                </a:ext>
              </a:extLst>
            </p:cNvPr>
            <p:cNvSpPr/>
            <p:nvPr/>
          </p:nvSpPr>
          <p:spPr>
            <a:xfrm>
              <a:off x="6037650" y="741350"/>
              <a:ext cx="101725" cy="200925"/>
            </a:xfrm>
            <a:custGeom>
              <a:avLst/>
              <a:gdLst/>
              <a:ahLst/>
              <a:cxnLst/>
              <a:rect l="l" t="t" r="r" b="b"/>
              <a:pathLst>
                <a:path w="4069" h="8037" extrusionOk="0">
                  <a:moveTo>
                    <a:pt x="2801" y="1611"/>
                  </a:moveTo>
                  <a:cubicBezTo>
                    <a:pt x="3955" y="3042"/>
                    <a:pt x="4069" y="5096"/>
                    <a:pt x="3752" y="6934"/>
                  </a:cubicBezTo>
                  <a:cubicBezTo>
                    <a:pt x="3689" y="7302"/>
                    <a:pt x="3613" y="7670"/>
                    <a:pt x="3524" y="8037"/>
                  </a:cubicBezTo>
                  <a:lnTo>
                    <a:pt x="3524" y="8037"/>
                  </a:lnTo>
                  <a:cubicBezTo>
                    <a:pt x="3613" y="7670"/>
                    <a:pt x="3689" y="7302"/>
                    <a:pt x="3752" y="6934"/>
                  </a:cubicBezTo>
                  <a:cubicBezTo>
                    <a:pt x="4069" y="5096"/>
                    <a:pt x="3955" y="3042"/>
                    <a:pt x="2801" y="1611"/>
                  </a:cubicBezTo>
                  <a:cubicBezTo>
                    <a:pt x="2079" y="710"/>
                    <a:pt x="1091" y="216"/>
                    <a:pt x="0" y="0"/>
                  </a:cubicBezTo>
                  <a:cubicBezTo>
                    <a:pt x="1091" y="216"/>
                    <a:pt x="2079" y="710"/>
                    <a:pt x="2801" y="161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98" name="Google Shape;577;p37">
              <a:extLst>
                <a:ext uri="{FF2B5EF4-FFF2-40B4-BE49-F238E27FC236}">
                  <a16:creationId xmlns:a16="http://schemas.microsoft.com/office/drawing/2014/main" id="{0B345E5A-DEFB-4C56-B2DF-78F9613F30C4}"/>
                </a:ext>
              </a:extLst>
            </p:cNvPr>
            <p:cNvSpPr/>
            <p:nvPr/>
          </p:nvSpPr>
          <p:spPr>
            <a:xfrm>
              <a:off x="5584150" y="682650"/>
              <a:ext cx="21900" cy="1050"/>
            </a:xfrm>
            <a:custGeom>
              <a:avLst/>
              <a:gdLst/>
              <a:ahLst/>
              <a:cxnLst/>
              <a:rect l="l" t="t" r="r" b="b"/>
              <a:pathLst>
                <a:path w="876" h="42" extrusionOk="0">
                  <a:moveTo>
                    <a:pt x="612" y="3"/>
                  </a:moveTo>
                  <a:cubicBezTo>
                    <a:pt x="615" y="3"/>
                    <a:pt x="619" y="4"/>
                    <a:pt x="622" y="4"/>
                  </a:cubicBezTo>
                  <a:lnTo>
                    <a:pt x="648" y="4"/>
                  </a:lnTo>
                  <a:cubicBezTo>
                    <a:pt x="636" y="3"/>
                    <a:pt x="624" y="3"/>
                    <a:pt x="612" y="3"/>
                  </a:cubicBezTo>
                  <a:close/>
                  <a:moveTo>
                    <a:pt x="648" y="4"/>
                  </a:moveTo>
                  <a:lnTo>
                    <a:pt x="648" y="4"/>
                  </a:lnTo>
                  <a:cubicBezTo>
                    <a:pt x="712" y="5"/>
                    <a:pt x="776" y="8"/>
                    <a:pt x="840" y="13"/>
                  </a:cubicBezTo>
                  <a:lnTo>
                    <a:pt x="840" y="13"/>
                  </a:lnTo>
                  <a:cubicBezTo>
                    <a:pt x="815" y="9"/>
                    <a:pt x="792" y="4"/>
                    <a:pt x="775" y="4"/>
                  </a:cubicBezTo>
                  <a:close/>
                  <a:moveTo>
                    <a:pt x="840" y="13"/>
                  </a:moveTo>
                  <a:cubicBezTo>
                    <a:pt x="851" y="15"/>
                    <a:pt x="864" y="16"/>
                    <a:pt x="876" y="16"/>
                  </a:cubicBezTo>
                  <a:cubicBezTo>
                    <a:pt x="864" y="15"/>
                    <a:pt x="852" y="14"/>
                    <a:pt x="840" y="13"/>
                  </a:cubicBezTo>
                  <a:close/>
                  <a:moveTo>
                    <a:pt x="501" y="0"/>
                  </a:moveTo>
                  <a:cubicBezTo>
                    <a:pt x="363" y="0"/>
                    <a:pt x="228" y="14"/>
                    <a:pt x="95" y="30"/>
                  </a:cubicBezTo>
                  <a:lnTo>
                    <a:pt x="95" y="30"/>
                  </a:lnTo>
                  <a:cubicBezTo>
                    <a:pt x="247" y="12"/>
                    <a:pt x="406" y="3"/>
                    <a:pt x="565" y="3"/>
                  </a:cubicBezTo>
                  <a:cubicBezTo>
                    <a:pt x="581" y="3"/>
                    <a:pt x="596" y="3"/>
                    <a:pt x="612" y="3"/>
                  </a:cubicBezTo>
                  <a:lnTo>
                    <a:pt x="612" y="3"/>
                  </a:lnTo>
                  <a:cubicBezTo>
                    <a:pt x="575" y="1"/>
                    <a:pt x="538" y="0"/>
                    <a:pt x="501" y="0"/>
                  </a:cubicBezTo>
                  <a:close/>
                  <a:moveTo>
                    <a:pt x="95" y="30"/>
                  </a:moveTo>
                  <a:cubicBezTo>
                    <a:pt x="63" y="33"/>
                    <a:pt x="32" y="37"/>
                    <a:pt x="1" y="41"/>
                  </a:cubicBezTo>
                  <a:cubicBezTo>
                    <a:pt x="32" y="37"/>
                    <a:pt x="64" y="33"/>
                    <a:pt x="95" y="3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199" name="Google Shape;578;p37">
              <a:extLst>
                <a:ext uri="{FF2B5EF4-FFF2-40B4-BE49-F238E27FC236}">
                  <a16:creationId xmlns:a16="http://schemas.microsoft.com/office/drawing/2014/main" id="{82A478AD-BF26-47D9-A887-128A9AC76489}"/>
                </a:ext>
              </a:extLst>
            </p:cNvPr>
            <p:cNvSpPr/>
            <p:nvPr/>
          </p:nvSpPr>
          <p:spPr>
            <a:xfrm>
              <a:off x="5302125" y="1354850"/>
              <a:ext cx="2250" cy="2250"/>
            </a:xfrm>
            <a:custGeom>
              <a:avLst/>
              <a:gdLst/>
              <a:ahLst/>
              <a:cxnLst/>
              <a:rect l="l" t="t" r="r" b="b"/>
              <a:pathLst>
                <a:path w="90" h="90" extrusionOk="0">
                  <a:moveTo>
                    <a:pt x="0" y="1"/>
                  </a:moveTo>
                  <a:cubicBezTo>
                    <a:pt x="26" y="26"/>
                    <a:pt x="51" y="65"/>
                    <a:pt x="90" y="90"/>
                  </a:cubicBezTo>
                  <a:cubicBezTo>
                    <a:pt x="51" y="65"/>
                    <a:pt x="26" y="26"/>
                    <a:pt x="0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00" name="Google Shape;579;p37">
              <a:extLst>
                <a:ext uri="{FF2B5EF4-FFF2-40B4-BE49-F238E27FC236}">
                  <a16:creationId xmlns:a16="http://schemas.microsoft.com/office/drawing/2014/main" id="{4753C8E3-348A-40DE-9D88-098C83482598}"/>
                </a:ext>
              </a:extLst>
            </p:cNvPr>
            <p:cNvSpPr/>
            <p:nvPr/>
          </p:nvSpPr>
          <p:spPr>
            <a:xfrm>
              <a:off x="5163325" y="1148250"/>
              <a:ext cx="3200" cy="14600"/>
            </a:xfrm>
            <a:custGeom>
              <a:avLst/>
              <a:gdLst/>
              <a:ahLst/>
              <a:cxnLst/>
              <a:rect l="l" t="t" r="r" b="b"/>
              <a:pathLst>
                <a:path w="128" h="584" extrusionOk="0">
                  <a:moveTo>
                    <a:pt x="127" y="0"/>
                  </a:moveTo>
                  <a:cubicBezTo>
                    <a:pt x="95" y="120"/>
                    <a:pt x="69" y="244"/>
                    <a:pt x="44" y="367"/>
                  </a:cubicBezTo>
                  <a:lnTo>
                    <a:pt x="44" y="367"/>
                  </a:lnTo>
                  <a:cubicBezTo>
                    <a:pt x="62" y="287"/>
                    <a:pt x="82" y="207"/>
                    <a:pt x="102" y="127"/>
                  </a:cubicBezTo>
                  <a:cubicBezTo>
                    <a:pt x="102" y="115"/>
                    <a:pt x="102" y="89"/>
                    <a:pt x="115" y="76"/>
                  </a:cubicBezTo>
                  <a:cubicBezTo>
                    <a:pt x="115" y="51"/>
                    <a:pt x="127" y="25"/>
                    <a:pt x="127" y="0"/>
                  </a:cubicBezTo>
                  <a:close/>
                  <a:moveTo>
                    <a:pt x="44" y="367"/>
                  </a:moveTo>
                  <a:lnTo>
                    <a:pt x="44" y="367"/>
                  </a:lnTo>
                  <a:cubicBezTo>
                    <a:pt x="27" y="439"/>
                    <a:pt x="12" y="511"/>
                    <a:pt x="0" y="583"/>
                  </a:cubicBezTo>
                  <a:cubicBezTo>
                    <a:pt x="15" y="513"/>
                    <a:pt x="29" y="440"/>
                    <a:pt x="44" y="367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01" name="Google Shape;580;p37">
              <a:extLst>
                <a:ext uri="{FF2B5EF4-FFF2-40B4-BE49-F238E27FC236}">
                  <a16:creationId xmlns:a16="http://schemas.microsoft.com/office/drawing/2014/main" id="{9CC611D4-2EB0-4D2E-945F-609CB41C2C2F}"/>
                </a:ext>
              </a:extLst>
            </p:cNvPr>
            <p:cNvSpPr/>
            <p:nvPr/>
          </p:nvSpPr>
          <p:spPr>
            <a:xfrm>
              <a:off x="5286900" y="1340900"/>
              <a:ext cx="2575" cy="2275"/>
            </a:xfrm>
            <a:custGeom>
              <a:avLst/>
              <a:gdLst/>
              <a:ahLst/>
              <a:cxnLst/>
              <a:rect l="l" t="t" r="r" b="b"/>
              <a:pathLst>
                <a:path w="103" h="91" extrusionOk="0">
                  <a:moveTo>
                    <a:pt x="102" y="90"/>
                  </a:moveTo>
                  <a:cubicBezTo>
                    <a:pt x="65" y="52"/>
                    <a:pt x="39" y="26"/>
                    <a:pt x="1" y="1"/>
                  </a:cubicBezTo>
                  <a:cubicBezTo>
                    <a:pt x="39" y="26"/>
                    <a:pt x="65" y="52"/>
                    <a:pt x="102" y="9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02" name="Google Shape;581;p37">
              <a:extLst>
                <a:ext uri="{FF2B5EF4-FFF2-40B4-BE49-F238E27FC236}">
                  <a16:creationId xmlns:a16="http://schemas.microsoft.com/office/drawing/2014/main" id="{40A791ED-83FD-455E-90CA-15CFBF2CC434}"/>
                </a:ext>
              </a:extLst>
            </p:cNvPr>
            <p:cNvSpPr/>
            <p:nvPr/>
          </p:nvSpPr>
          <p:spPr>
            <a:xfrm>
              <a:off x="5362975" y="682650"/>
              <a:ext cx="1005850" cy="831950"/>
            </a:xfrm>
            <a:custGeom>
              <a:avLst/>
              <a:gdLst/>
              <a:ahLst/>
              <a:cxnLst/>
              <a:rect l="l" t="t" r="r" b="b"/>
              <a:pathLst>
                <a:path w="40234" h="33278" extrusionOk="0">
                  <a:moveTo>
                    <a:pt x="22804" y="4275"/>
                  </a:moveTo>
                  <a:lnTo>
                    <a:pt x="26556" y="8838"/>
                  </a:lnTo>
                  <a:lnTo>
                    <a:pt x="26391" y="9041"/>
                  </a:lnTo>
                  <a:lnTo>
                    <a:pt x="22804" y="4275"/>
                  </a:lnTo>
                  <a:close/>
                  <a:moveTo>
                    <a:pt x="25428" y="11184"/>
                  </a:moveTo>
                  <a:lnTo>
                    <a:pt x="28458" y="14466"/>
                  </a:lnTo>
                  <a:lnTo>
                    <a:pt x="28293" y="14657"/>
                  </a:lnTo>
                  <a:lnTo>
                    <a:pt x="25428" y="11184"/>
                  </a:lnTo>
                  <a:close/>
                  <a:moveTo>
                    <a:pt x="27545" y="22376"/>
                  </a:moveTo>
                  <a:lnTo>
                    <a:pt x="29509" y="24417"/>
                  </a:lnTo>
                  <a:lnTo>
                    <a:pt x="29345" y="24620"/>
                  </a:lnTo>
                  <a:lnTo>
                    <a:pt x="27545" y="22376"/>
                  </a:lnTo>
                  <a:close/>
                  <a:moveTo>
                    <a:pt x="31475" y="23390"/>
                  </a:moveTo>
                  <a:lnTo>
                    <a:pt x="35239" y="27953"/>
                  </a:lnTo>
                  <a:lnTo>
                    <a:pt x="35061" y="28156"/>
                  </a:lnTo>
                  <a:lnTo>
                    <a:pt x="31475" y="23390"/>
                  </a:lnTo>
                  <a:close/>
                  <a:moveTo>
                    <a:pt x="9348" y="0"/>
                  </a:moveTo>
                  <a:cubicBezTo>
                    <a:pt x="9177" y="0"/>
                    <a:pt x="9012" y="21"/>
                    <a:pt x="8848" y="41"/>
                  </a:cubicBezTo>
                  <a:cubicBezTo>
                    <a:pt x="8557" y="92"/>
                    <a:pt x="8278" y="181"/>
                    <a:pt x="8011" y="295"/>
                  </a:cubicBezTo>
                  <a:cubicBezTo>
                    <a:pt x="7898" y="333"/>
                    <a:pt x="7796" y="384"/>
                    <a:pt x="7695" y="447"/>
                  </a:cubicBezTo>
                  <a:cubicBezTo>
                    <a:pt x="7580" y="498"/>
                    <a:pt x="7479" y="561"/>
                    <a:pt x="7377" y="624"/>
                  </a:cubicBezTo>
                  <a:cubicBezTo>
                    <a:pt x="6465" y="1195"/>
                    <a:pt x="5704" y="2095"/>
                    <a:pt x="5197" y="3083"/>
                  </a:cubicBezTo>
                  <a:lnTo>
                    <a:pt x="5197" y="3097"/>
                  </a:lnTo>
                  <a:cubicBezTo>
                    <a:pt x="5532" y="3023"/>
                    <a:pt x="5877" y="2992"/>
                    <a:pt x="6224" y="2992"/>
                  </a:cubicBezTo>
                  <a:cubicBezTo>
                    <a:pt x="6534" y="2992"/>
                    <a:pt x="6844" y="3016"/>
                    <a:pt x="7149" y="3058"/>
                  </a:cubicBezTo>
                  <a:cubicBezTo>
                    <a:pt x="7340" y="3083"/>
                    <a:pt x="7517" y="3109"/>
                    <a:pt x="7682" y="3198"/>
                  </a:cubicBezTo>
                  <a:cubicBezTo>
                    <a:pt x="7834" y="3286"/>
                    <a:pt x="7974" y="3438"/>
                    <a:pt x="7986" y="3616"/>
                  </a:cubicBezTo>
                  <a:cubicBezTo>
                    <a:pt x="8011" y="3832"/>
                    <a:pt x="7872" y="4021"/>
                    <a:pt x="7695" y="4148"/>
                  </a:cubicBezTo>
                  <a:cubicBezTo>
                    <a:pt x="7682" y="4161"/>
                    <a:pt x="7656" y="4174"/>
                    <a:pt x="7631" y="4187"/>
                  </a:cubicBezTo>
                  <a:lnTo>
                    <a:pt x="10496" y="7254"/>
                  </a:lnTo>
                  <a:lnTo>
                    <a:pt x="10331" y="7457"/>
                  </a:lnTo>
                  <a:lnTo>
                    <a:pt x="7606" y="4212"/>
                  </a:lnTo>
                  <a:cubicBezTo>
                    <a:pt x="7449" y="4295"/>
                    <a:pt x="7270" y="4339"/>
                    <a:pt x="7091" y="4339"/>
                  </a:cubicBezTo>
                  <a:cubicBezTo>
                    <a:pt x="6996" y="4339"/>
                    <a:pt x="6900" y="4327"/>
                    <a:pt x="6808" y="4300"/>
                  </a:cubicBezTo>
                  <a:lnTo>
                    <a:pt x="6808" y="4300"/>
                  </a:lnTo>
                  <a:cubicBezTo>
                    <a:pt x="7086" y="4567"/>
                    <a:pt x="7301" y="4897"/>
                    <a:pt x="7441" y="5252"/>
                  </a:cubicBezTo>
                  <a:cubicBezTo>
                    <a:pt x="7492" y="5378"/>
                    <a:pt x="7543" y="5530"/>
                    <a:pt x="7492" y="5657"/>
                  </a:cubicBezTo>
                  <a:cubicBezTo>
                    <a:pt x="7428" y="5847"/>
                    <a:pt x="7200" y="5936"/>
                    <a:pt x="6997" y="5961"/>
                  </a:cubicBezTo>
                  <a:cubicBezTo>
                    <a:pt x="6883" y="5979"/>
                    <a:pt x="6768" y="5988"/>
                    <a:pt x="6652" y="5988"/>
                  </a:cubicBezTo>
                  <a:cubicBezTo>
                    <a:pt x="6264" y="5988"/>
                    <a:pt x="5872" y="5890"/>
                    <a:pt x="5540" y="5695"/>
                  </a:cubicBezTo>
                  <a:lnTo>
                    <a:pt x="5540" y="5695"/>
                  </a:lnTo>
                  <a:cubicBezTo>
                    <a:pt x="5743" y="5897"/>
                    <a:pt x="5780" y="6240"/>
                    <a:pt x="5679" y="6494"/>
                  </a:cubicBezTo>
                  <a:cubicBezTo>
                    <a:pt x="5565" y="6759"/>
                    <a:pt x="5312" y="6962"/>
                    <a:pt x="5045" y="7064"/>
                  </a:cubicBezTo>
                  <a:cubicBezTo>
                    <a:pt x="4779" y="7178"/>
                    <a:pt x="4487" y="7190"/>
                    <a:pt x="4196" y="7190"/>
                  </a:cubicBezTo>
                  <a:cubicBezTo>
                    <a:pt x="4196" y="7419"/>
                    <a:pt x="4171" y="7635"/>
                    <a:pt x="4120" y="7850"/>
                  </a:cubicBezTo>
                  <a:lnTo>
                    <a:pt x="5197" y="8978"/>
                  </a:lnTo>
                  <a:lnTo>
                    <a:pt x="5033" y="9168"/>
                  </a:lnTo>
                  <a:lnTo>
                    <a:pt x="4082" y="7976"/>
                  </a:lnTo>
                  <a:cubicBezTo>
                    <a:pt x="3980" y="8294"/>
                    <a:pt x="3828" y="8598"/>
                    <a:pt x="3625" y="8851"/>
                  </a:cubicBezTo>
                  <a:cubicBezTo>
                    <a:pt x="3588" y="8902"/>
                    <a:pt x="3537" y="8965"/>
                    <a:pt x="3461" y="9029"/>
                  </a:cubicBezTo>
                  <a:cubicBezTo>
                    <a:pt x="3284" y="9663"/>
                    <a:pt x="3068" y="10297"/>
                    <a:pt x="2802" y="10892"/>
                  </a:cubicBezTo>
                  <a:cubicBezTo>
                    <a:pt x="2447" y="11691"/>
                    <a:pt x="1991" y="12426"/>
                    <a:pt x="1408" y="13021"/>
                  </a:cubicBezTo>
                  <a:cubicBezTo>
                    <a:pt x="1242" y="13199"/>
                    <a:pt x="1065" y="13351"/>
                    <a:pt x="875" y="13503"/>
                  </a:cubicBezTo>
                  <a:cubicBezTo>
                    <a:pt x="774" y="13579"/>
                    <a:pt x="685" y="13643"/>
                    <a:pt x="583" y="13719"/>
                  </a:cubicBezTo>
                  <a:cubicBezTo>
                    <a:pt x="394" y="13833"/>
                    <a:pt x="203" y="13947"/>
                    <a:pt x="0" y="14035"/>
                  </a:cubicBezTo>
                  <a:lnTo>
                    <a:pt x="3791" y="24835"/>
                  </a:lnTo>
                  <a:lnTo>
                    <a:pt x="8848" y="19968"/>
                  </a:lnTo>
                  <a:lnTo>
                    <a:pt x="6161" y="16812"/>
                  </a:lnTo>
                  <a:lnTo>
                    <a:pt x="9025" y="19790"/>
                  </a:lnTo>
                  <a:lnTo>
                    <a:pt x="16935" y="12173"/>
                  </a:lnTo>
                  <a:lnTo>
                    <a:pt x="33300" y="33277"/>
                  </a:lnTo>
                  <a:lnTo>
                    <a:pt x="36291" y="26826"/>
                  </a:lnTo>
                  <a:lnTo>
                    <a:pt x="36861" y="29513"/>
                  </a:lnTo>
                  <a:cubicBezTo>
                    <a:pt x="37559" y="28854"/>
                    <a:pt x="38256" y="28207"/>
                    <a:pt x="38890" y="27485"/>
                  </a:cubicBezTo>
                  <a:cubicBezTo>
                    <a:pt x="39131" y="27218"/>
                    <a:pt x="39359" y="26927"/>
                    <a:pt x="39562" y="26623"/>
                  </a:cubicBezTo>
                  <a:cubicBezTo>
                    <a:pt x="39891" y="26116"/>
                    <a:pt x="40132" y="25558"/>
                    <a:pt x="40157" y="24950"/>
                  </a:cubicBezTo>
                  <a:cubicBezTo>
                    <a:pt x="40233" y="23023"/>
                    <a:pt x="38180" y="21781"/>
                    <a:pt x="36342" y="21426"/>
                  </a:cubicBezTo>
                  <a:cubicBezTo>
                    <a:pt x="35886" y="21350"/>
                    <a:pt x="35416" y="21286"/>
                    <a:pt x="34960" y="21223"/>
                  </a:cubicBezTo>
                  <a:lnTo>
                    <a:pt x="34960" y="21223"/>
                  </a:lnTo>
                  <a:lnTo>
                    <a:pt x="36469" y="22795"/>
                  </a:lnTo>
                  <a:lnTo>
                    <a:pt x="36304" y="22998"/>
                  </a:lnTo>
                  <a:lnTo>
                    <a:pt x="34872" y="21210"/>
                  </a:lnTo>
                  <a:cubicBezTo>
                    <a:pt x="34187" y="21108"/>
                    <a:pt x="33503" y="21007"/>
                    <a:pt x="32869" y="20817"/>
                  </a:cubicBezTo>
                  <a:cubicBezTo>
                    <a:pt x="32539" y="20716"/>
                    <a:pt x="32210" y="20601"/>
                    <a:pt x="31906" y="20449"/>
                  </a:cubicBezTo>
                  <a:cubicBezTo>
                    <a:pt x="31601" y="20285"/>
                    <a:pt x="31323" y="20094"/>
                    <a:pt x="31056" y="19866"/>
                  </a:cubicBezTo>
                  <a:cubicBezTo>
                    <a:pt x="30714" y="19562"/>
                    <a:pt x="30435" y="19207"/>
                    <a:pt x="30207" y="18815"/>
                  </a:cubicBezTo>
                  <a:cubicBezTo>
                    <a:pt x="30093" y="18624"/>
                    <a:pt x="30004" y="18409"/>
                    <a:pt x="29915" y="18206"/>
                  </a:cubicBezTo>
                  <a:cubicBezTo>
                    <a:pt x="29788" y="17877"/>
                    <a:pt x="29700" y="17547"/>
                    <a:pt x="29624" y="17204"/>
                  </a:cubicBezTo>
                  <a:cubicBezTo>
                    <a:pt x="29585" y="16976"/>
                    <a:pt x="29548" y="16736"/>
                    <a:pt x="29523" y="16508"/>
                  </a:cubicBezTo>
                  <a:cubicBezTo>
                    <a:pt x="29484" y="16153"/>
                    <a:pt x="29484" y="15785"/>
                    <a:pt x="29497" y="15430"/>
                  </a:cubicBezTo>
                  <a:cubicBezTo>
                    <a:pt x="29497" y="15202"/>
                    <a:pt x="29523" y="14961"/>
                    <a:pt x="29548" y="14733"/>
                  </a:cubicBezTo>
                  <a:cubicBezTo>
                    <a:pt x="29560" y="14556"/>
                    <a:pt x="29585" y="14390"/>
                    <a:pt x="29611" y="14213"/>
                  </a:cubicBezTo>
                  <a:cubicBezTo>
                    <a:pt x="29535" y="14023"/>
                    <a:pt x="29497" y="13795"/>
                    <a:pt x="29548" y="13592"/>
                  </a:cubicBezTo>
                  <a:cubicBezTo>
                    <a:pt x="29599" y="13440"/>
                    <a:pt x="29687" y="13300"/>
                    <a:pt x="29814" y="13212"/>
                  </a:cubicBezTo>
                  <a:cubicBezTo>
                    <a:pt x="29827" y="13123"/>
                    <a:pt x="29852" y="13021"/>
                    <a:pt x="29878" y="12933"/>
                  </a:cubicBezTo>
                  <a:cubicBezTo>
                    <a:pt x="29573" y="12793"/>
                    <a:pt x="29294" y="12578"/>
                    <a:pt x="29078" y="12311"/>
                  </a:cubicBezTo>
                  <a:cubicBezTo>
                    <a:pt x="29002" y="12210"/>
                    <a:pt x="28926" y="12096"/>
                    <a:pt x="28914" y="11970"/>
                  </a:cubicBezTo>
                  <a:cubicBezTo>
                    <a:pt x="28901" y="11754"/>
                    <a:pt x="29092" y="11576"/>
                    <a:pt x="29294" y="11513"/>
                  </a:cubicBezTo>
                  <a:cubicBezTo>
                    <a:pt x="29365" y="11496"/>
                    <a:pt x="29438" y="11489"/>
                    <a:pt x="29512" y="11489"/>
                  </a:cubicBezTo>
                  <a:cubicBezTo>
                    <a:pt x="29652" y="11489"/>
                    <a:pt x="29796" y="11514"/>
                    <a:pt x="29928" y="11539"/>
                  </a:cubicBezTo>
                  <a:cubicBezTo>
                    <a:pt x="29662" y="11311"/>
                    <a:pt x="29433" y="10930"/>
                    <a:pt x="29599" y="10626"/>
                  </a:cubicBezTo>
                  <a:cubicBezTo>
                    <a:pt x="29687" y="10449"/>
                    <a:pt x="29890" y="10347"/>
                    <a:pt x="30093" y="10334"/>
                  </a:cubicBezTo>
                  <a:cubicBezTo>
                    <a:pt x="30117" y="10332"/>
                    <a:pt x="30141" y="10331"/>
                    <a:pt x="30165" y="10331"/>
                  </a:cubicBezTo>
                  <a:cubicBezTo>
                    <a:pt x="30280" y="10331"/>
                    <a:pt x="30395" y="10354"/>
                    <a:pt x="30511" y="10385"/>
                  </a:cubicBezTo>
                  <a:cubicBezTo>
                    <a:pt x="30600" y="10018"/>
                    <a:pt x="30676" y="9650"/>
                    <a:pt x="30739" y="9282"/>
                  </a:cubicBezTo>
                  <a:cubicBezTo>
                    <a:pt x="31056" y="7444"/>
                    <a:pt x="30942" y="5390"/>
                    <a:pt x="29788" y="3959"/>
                  </a:cubicBezTo>
                  <a:cubicBezTo>
                    <a:pt x="29066" y="3058"/>
                    <a:pt x="28078" y="2564"/>
                    <a:pt x="26987" y="2348"/>
                  </a:cubicBezTo>
                  <a:cubicBezTo>
                    <a:pt x="26924" y="2336"/>
                    <a:pt x="26873" y="2323"/>
                    <a:pt x="26810" y="2311"/>
                  </a:cubicBezTo>
                  <a:lnTo>
                    <a:pt x="26810" y="2311"/>
                  </a:lnTo>
                  <a:lnTo>
                    <a:pt x="28521" y="4085"/>
                  </a:lnTo>
                  <a:lnTo>
                    <a:pt x="28356" y="4288"/>
                  </a:lnTo>
                  <a:lnTo>
                    <a:pt x="26759" y="2298"/>
                  </a:lnTo>
                  <a:cubicBezTo>
                    <a:pt x="26683" y="2285"/>
                    <a:pt x="26594" y="2272"/>
                    <a:pt x="26506" y="2260"/>
                  </a:cubicBezTo>
                  <a:cubicBezTo>
                    <a:pt x="26354" y="2247"/>
                    <a:pt x="26188" y="2221"/>
                    <a:pt x="26024" y="2209"/>
                  </a:cubicBezTo>
                  <a:cubicBezTo>
                    <a:pt x="25812" y="2195"/>
                    <a:pt x="25598" y="2188"/>
                    <a:pt x="25382" y="2188"/>
                  </a:cubicBezTo>
                  <a:cubicBezTo>
                    <a:pt x="24439" y="2188"/>
                    <a:pt x="23474" y="2317"/>
                    <a:pt x="22576" y="2514"/>
                  </a:cubicBezTo>
                  <a:cubicBezTo>
                    <a:pt x="22424" y="2551"/>
                    <a:pt x="22259" y="2590"/>
                    <a:pt x="22107" y="2615"/>
                  </a:cubicBezTo>
                  <a:cubicBezTo>
                    <a:pt x="21942" y="2652"/>
                    <a:pt x="21790" y="2691"/>
                    <a:pt x="21625" y="2729"/>
                  </a:cubicBezTo>
                  <a:cubicBezTo>
                    <a:pt x="21549" y="2742"/>
                    <a:pt x="21461" y="2767"/>
                    <a:pt x="21385" y="2779"/>
                  </a:cubicBezTo>
                  <a:cubicBezTo>
                    <a:pt x="20662" y="2945"/>
                    <a:pt x="19940" y="3109"/>
                    <a:pt x="19217" y="3223"/>
                  </a:cubicBezTo>
                  <a:cubicBezTo>
                    <a:pt x="18976" y="3261"/>
                    <a:pt x="18735" y="3286"/>
                    <a:pt x="18495" y="3312"/>
                  </a:cubicBezTo>
                  <a:cubicBezTo>
                    <a:pt x="18165" y="3337"/>
                    <a:pt x="17848" y="3362"/>
                    <a:pt x="17531" y="3362"/>
                  </a:cubicBezTo>
                  <a:lnTo>
                    <a:pt x="17290" y="3362"/>
                  </a:lnTo>
                  <a:cubicBezTo>
                    <a:pt x="17138" y="3350"/>
                    <a:pt x="16986" y="3337"/>
                    <a:pt x="16821" y="3325"/>
                  </a:cubicBezTo>
                  <a:cubicBezTo>
                    <a:pt x="16669" y="3312"/>
                    <a:pt x="16517" y="3299"/>
                    <a:pt x="16352" y="3274"/>
                  </a:cubicBezTo>
                  <a:cubicBezTo>
                    <a:pt x="15896" y="3198"/>
                    <a:pt x="15439" y="3071"/>
                    <a:pt x="14996" y="2868"/>
                  </a:cubicBezTo>
                  <a:cubicBezTo>
                    <a:pt x="14932" y="2843"/>
                    <a:pt x="14882" y="2818"/>
                    <a:pt x="14819" y="2792"/>
                  </a:cubicBezTo>
                  <a:cubicBezTo>
                    <a:pt x="14653" y="2716"/>
                    <a:pt x="14476" y="2627"/>
                    <a:pt x="14312" y="2526"/>
                  </a:cubicBezTo>
                  <a:cubicBezTo>
                    <a:pt x="14261" y="2500"/>
                    <a:pt x="14210" y="2463"/>
                    <a:pt x="14146" y="2424"/>
                  </a:cubicBezTo>
                  <a:cubicBezTo>
                    <a:pt x="13830" y="2235"/>
                    <a:pt x="13513" y="2007"/>
                    <a:pt x="13196" y="1778"/>
                  </a:cubicBezTo>
                  <a:cubicBezTo>
                    <a:pt x="12929" y="1588"/>
                    <a:pt x="12676" y="1398"/>
                    <a:pt x="12410" y="1207"/>
                  </a:cubicBezTo>
                  <a:cubicBezTo>
                    <a:pt x="12360" y="1170"/>
                    <a:pt x="12309" y="1145"/>
                    <a:pt x="12258" y="1106"/>
                  </a:cubicBezTo>
                  <a:cubicBezTo>
                    <a:pt x="12144" y="1030"/>
                    <a:pt x="12042" y="954"/>
                    <a:pt x="11941" y="891"/>
                  </a:cubicBezTo>
                  <a:cubicBezTo>
                    <a:pt x="11776" y="790"/>
                    <a:pt x="11624" y="688"/>
                    <a:pt x="11459" y="599"/>
                  </a:cubicBezTo>
                  <a:cubicBezTo>
                    <a:pt x="11295" y="511"/>
                    <a:pt x="11129" y="422"/>
                    <a:pt x="10965" y="345"/>
                  </a:cubicBezTo>
                  <a:cubicBezTo>
                    <a:pt x="10851" y="295"/>
                    <a:pt x="10737" y="257"/>
                    <a:pt x="10622" y="219"/>
                  </a:cubicBezTo>
                  <a:cubicBezTo>
                    <a:pt x="10331" y="117"/>
                    <a:pt x="10039" y="41"/>
                    <a:pt x="9723" y="16"/>
                  </a:cubicBezTo>
                  <a:cubicBezTo>
                    <a:pt x="9684" y="16"/>
                    <a:pt x="9647" y="4"/>
                    <a:pt x="9622" y="4"/>
                  </a:cubicBezTo>
                  <a:lnTo>
                    <a:pt x="10712" y="1157"/>
                  </a:lnTo>
                  <a:lnTo>
                    <a:pt x="10546" y="1347"/>
                  </a:lnTo>
                  <a:lnTo>
                    <a:pt x="9469" y="4"/>
                  </a:lnTo>
                  <a:cubicBezTo>
                    <a:pt x="9429" y="1"/>
                    <a:pt x="9388" y="0"/>
                    <a:pt x="9348" y="0"/>
                  </a:cubicBezTo>
                  <a:close/>
                </a:path>
              </a:pathLst>
            </a:custGeom>
            <a:solidFill>
              <a:schemeClr val="accent3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03" name="Google Shape;582;p37">
              <a:extLst>
                <a:ext uri="{FF2B5EF4-FFF2-40B4-BE49-F238E27FC236}">
                  <a16:creationId xmlns:a16="http://schemas.microsoft.com/office/drawing/2014/main" id="{6217F409-5748-4833-B248-1490F5A6EF51}"/>
                </a:ext>
              </a:extLst>
            </p:cNvPr>
            <p:cNvSpPr/>
            <p:nvPr/>
          </p:nvSpPr>
          <p:spPr>
            <a:xfrm>
              <a:off x="5194700" y="1090250"/>
              <a:ext cx="7000" cy="7000"/>
            </a:xfrm>
            <a:custGeom>
              <a:avLst/>
              <a:gdLst/>
              <a:ahLst/>
              <a:cxnLst/>
              <a:rect l="l" t="t" r="r" b="b"/>
              <a:pathLst>
                <a:path w="280" h="280" extrusionOk="0">
                  <a:moveTo>
                    <a:pt x="280" y="1"/>
                  </a:moveTo>
                  <a:cubicBezTo>
                    <a:pt x="190" y="89"/>
                    <a:pt x="89" y="178"/>
                    <a:pt x="1" y="280"/>
                  </a:cubicBezTo>
                  <a:lnTo>
                    <a:pt x="13" y="267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04" name="Google Shape;583;p37">
              <a:extLst>
                <a:ext uri="{FF2B5EF4-FFF2-40B4-BE49-F238E27FC236}">
                  <a16:creationId xmlns:a16="http://schemas.microsoft.com/office/drawing/2014/main" id="{E647208F-9C68-4774-AE91-53E0FA4BBB34}"/>
                </a:ext>
              </a:extLst>
            </p:cNvPr>
            <p:cNvSpPr/>
            <p:nvPr/>
          </p:nvSpPr>
          <p:spPr>
            <a:xfrm>
              <a:off x="5306900" y="1359925"/>
              <a:ext cx="1925" cy="2250"/>
            </a:xfrm>
            <a:custGeom>
              <a:avLst/>
              <a:gdLst/>
              <a:ahLst/>
              <a:cxnLst/>
              <a:rect l="l" t="t" r="r" b="b"/>
              <a:pathLst>
                <a:path w="77" h="90" extrusionOk="0">
                  <a:moveTo>
                    <a:pt x="76" y="90"/>
                  </a:moveTo>
                  <a:cubicBezTo>
                    <a:pt x="51" y="51"/>
                    <a:pt x="25" y="26"/>
                    <a:pt x="0" y="0"/>
                  </a:cubicBezTo>
                  <a:cubicBezTo>
                    <a:pt x="25" y="26"/>
                    <a:pt x="51" y="51"/>
                    <a:pt x="76" y="9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05" name="Google Shape;584;p37">
              <a:extLst>
                <a:ext uri="{FF2B5EF4-FFF2-40B4-BE49-F238E27FC236}">
                  <a16:creationId xmlns:a16="http://schemas.microsoft.com/office/drawing/2014/main" id="{B5BFE5F0-6380-48DC-8EDB-E59DE9DFC0A9}"/>
                </a:ext>
              </a:extLst>
            </p:cNvPr>
            <p:cNvSpPr/>
            <p:nvPr/>
          </p:nvSpPr>
          <p:spPr>
            <a:xfrm>
              <a:off x="6108300" y="1005975"/>
              <a:ext cx="1625" cy="6975"/>
            </a:xfrm>
            <a:custGeom>
              <a:avLst/>
              <a:gdLst/>
              <a:ahLst/>
              <a:cxnLst/>
              <a:rect l="l" t="t" r="r" b="b"/>
              <a:pathLst>
                <a:path w="65" h="279" extrusionOk="0">
                  <a:moveTo>
                    <a:pt x="1" y="279"/>
                  </a:moveTo>
                  <a:lnTo>
                    <a:pt x="1" y="279"/>
                  </a:lnTo>
                  <a:cubicBezTo>
                    <a:pt x="14" y="190"/>
                    <a:pt x="39" y="88"/>
                    <a:pt x="65" y="0"/>
                  </a:cubicBezTo>
                  <a:lnTo>
                    <a:pt x="65" y="0"/>
                  </a:lnTo>
                  <a:cubicBezTo>
                    <a:pt x="39" y="88"/>
                    <a:pt x="14" y="190"/>
                    <a:pt x="1" y="279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06" name="Google Shape;585;p37">
              <a:extLst>
                <a:ext uri="{FF2B5EF4-FFF2-40B4-BE49-F238E27FC236}">
                  <a16:creationId xmlns:a16="http://schemas.microsoft.com/office/drawing/2014/main" id="{0FA3CEE9-74B6-4DE3-9246-EC2AA452CE67}"/>
                </a:ext>
              </a:extLst>
            </p:cNvPr>
            <p:cNvSpPr/>
            <p:nvPr/>
          </p:nvSpPr>
          <p:spPr>
            <a:xfrm>
              <a:off x="5281850" y="1336475"/>
              <a:ext cx="2550" cy="2250"/>
            </a:xfrm>
            <a:custGeom>
              <a:avLst/>
              <a:gdLst/>
              <a:ahLst/>
              <a:cxnLst/>
              <a:rect l="l" t="t" r="r" b="b"/>
              <a:pathLst>
                <a:path w="102" h="90" extrusionOk="0">
                  <a:moveTo>
                    <a:pt x="102" y="90"/>
                  </a:moveTo>
                  <a:cubicBezTo>
                    <a:pt x="64" y="51"/>
                    <a:pt x="25" y="26"/>
                    <a:pt x="0" y="0"/>
                  </a:cubicBezTo>
                  <a:cubicBezTo>
                    <a:pt x="25" y="26"/>
                    <a:pt x="64" y="51"/>
                    <a:pt x="102" y="9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07" name="Google Shape;586;p37">
              <a:extLst>
                <a:ext uri="{FF2B5EF4-FFF2-40B4-BE49-F238E27FC236}">
                  <a16:creationId xmlns:a16="http://schemas.microsoft.com/office/drawing/2014/main" id="{C5E2CE6D-340A-4987-BA70-55C1234DA691}"/>
                </a:ext>
              </a:extLst>
            </p:cNvPr>
            <p:cNvSpPr/>
            <p:nvPr/>
          </p:nvSpPr>
          <p:spPr>
            <a:xfrm>
              <a:off x="5273600" y="1329825"/>
              <a:ext cx="5425" cy="4475"/>
            </a:xfrm>
            <a:custGeom>
              <a:avLst/>
              <a:gdLst/>
              <a:ahLst/>
              <a:cxnLst/>
              <a:rect l="l" t="t" r="r" b="b"/>
              <a:pathLst>
                <a:path w="217" h="179" extrusionOk="0">
                  <a:moveTo>
                    <a:pt x="217" y="178"/>
                  </a:moveTo>
                  <a:cubicBezTo>
                    <a:pt x="140" y="114"/>
                    <a:pt x="77" y="52"/>
                    <a:pt x="1" y="1"/>
                  </a:cubicBezTo>
                  <a:cubicBezTo>
                    <a:pt x="77" y="52"/>
                    <a:pt x="140" y="114"/>
                    <a:pt x="217" y="178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08" name="Google Shape;587;p37">
              <a:extLst>
                <a:ext uri="{FF2B5EF4-FFF2-40B4-BE49-F238E27FC236}">
                  <a16:creationId xmlns:a16="http://schemas.microsoft.com/office/drawing/2014/main" id="{311FCDAA-0954-4E67-AD9F-9A98C18B3C93}"/>
                </a:ext>
              </a:extLst>
            </p:cNvPr>
            <p:cNvSpPr/>
            <p:nvPr/>
          </p:nvSpPr>
          <p:spPr>
            <a:xfrm>
              <a:off x="5283750" y="1641975"/>
              <a:ext cx="89075" cy="197750"/>
            </a:xfrm>
            <a:custGeom>
              <a:avLst/>
              <a:gdLst/>
              <a:ahLst/>
              <a:cxnLst/>
              <a:rect l="l" t="t" r="r" b="b"/>
              <a:pathLst>
                <a:path w="3563" h="7910" extrusionOk="0">
                  <a:moveTo>
                    <a:pt x="3423" y="0"/>
                  </a:moveTo>
                  <a:lnTo>
                    <a:pt x="3423" y="0"/>
                  </a:lnTo>
                  <a:cubicBezTo>
                    <a:pt x="2320" y="837"/>
                    <a:pt x="1281" y="1762"/>
                    <a:pt x="318" y="2763"/>
                  </a:cubicBezTo>
                  <a:cubicBezTo>
                    <a:pt x="76" y="4044"/>
                    <a:pt x="0" y="5375"/>
                    <a:pt x="482" y="6605"/>
                  </a:cubicBezTo>
                  <a:cubicBezTo>
                    <a:pt x="685" y="7112"/>
                    <a:pt x="989" y="7543"/>
                    <a:pt x="1357" y="7910"/>
                  </a:cubicBezTo>
                  <a:cubicBezTo>
                    <a:pt x="1673" y="7695"/>
                    <a:pt x="1902" y="7200"/>
                    <a:pt x="1965" y="6896"/>
                  </a:cubicBezTo>
                  <a:cubicBezTo>
                    <a:pt x="2067" y="6376"/>
                    <a:pt x="1940" y="5819"/>
                    <a:pt x="1611" y="5400"/>
                  </a:cubicBezTo>
                  <a:lnTo>
                    <a:pt x="1611" y="5400"/>
                  </a:lnTo>
                  <a:cubicBezTo>
                    <a:pt x="1721" y="5441"/>
                    <a:pt x="1837" y="5461"/>
                    <a:pt x="1955" y="5461"/>
                  </a:cubicBezTo>
                  <a:cubicBezTo>
                    <a:pt x="2201" y="5461"/>
                    <a:pt x="2448" y="5373"/>
                    <a:pt x="2637" y="5210"/>
                  </a:cubicBezTo>
                  <a:cubicBezTo>
                    <a:pt x="2903" y="4969"/>
                    <a:pt x="3042" y="4589"/>
                    <a:pt x="2966" y="4234"/>
                  </a:cubicBezTo>
                  <a:lnTo>
                    <a:pt x="2966" y="4234"/>
                  </a:lnTo>
                  <a:cubicBezTo>
                    <a:pt x="3157" y="4298"/>
                    <a:pt x="3360" y="4348"/>
                    <a:pt x="3563" y="4374"/>
                  </a:cubicBezTo>
                  <a:cubicBezTo>
                    <a:pt x="3144" y="3017"/>
                    <a:pt x="3233" y="1496"/>
                    <a:pt x="3423" y="0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09" name="Google Shape;588;p37">
              <a:extLst>
                <a:ext uri="{FF2B5EF4-FFF2-40B4-BE49-F238E27FC236}">
                  <a16:creationId xmlns:a16="http://schemas.microsoft.com/office/drawing/2014/main" id="{F9A6EB85-B415-477D-ACA6-CA0B3781768F}"/>
                </a:ext>
              </a:extLst>
            </p:cNvPr>
            <p:cNvSpPr/>
            <p:nvPr/>
          </p:nvSpPr>
          <p:spPr>
            <a:xfrm>
              <a:off x="5362325" y="1574450"/>
              <a:ext cx="264325" cy="178000"/>
            </a:xfrm>
            <a:custGeom>
              <a:avLst/>
              <a:gdLst/>
              <a:ahLst/>
              <a:cxnLst/>
              <a:rect l="l" t="t" r="r" b="b"/>
              <a:pathLst>
                <a:path w="10573" h="7120" extrusionOk="0">
                  <a:moveTo>
                    <a:pt x="6089" y="0"/>
                  </a:moveTo>
                  <a:cubicBezTo>
                    <a:pt x="5842" y="0"/>
                    <a:pt x="5596" y="17"/>
                    <a:pt x="5350" y="52"/>
                  </a:cubicBezTo>
                  <a:cubicBezTo>
                    <a:pt x="4234" y="217"/>
                    <a:pt x="3220" y="762"/>
                    <a:pt x="2257" y="1345"/>
                  </a:cubicBezTo>
                  <a:cubicBezTo>
                    <a:pt x="1586" y="1763"/>
                    <a:pt x="927" y="2219"/>
                    <a:pt x="280" y="2701"/>
                  </a:cubicBezTo>
                  <a:cubicBezTo>
                    <a:pt x="90" y="4197"/>
                    <a:pt x="1" y="5718"/>
                    <a:pt x="420" y="7075"/>
                  </a:cubicBezTo>
                  <a:cubicBezTo>
                    <a:pt x="615" y="7105"/>
                    <a:pt x="813" y="7120"/>
                    <a:pt x="1011" y="7120"/>
                  </a:cubicBezTo>
                  <a:cubicBezTo>
                    <a:pt x="1645" y="7120"/>
                    <a:pt x="2277" y="6965"/>
                    <a:pt x="2828" y="6656"/>
                  </a:cubicBezTo>
                  <a:lnTo>
                    <a:pt x="1801" y="5376"/>
                  </a:lnTo>
                  <a:lnTo>
                    <a:pt x="2967" y="6593"/>
                  </a:lnTo>
                  <a:cubicBezTo>
                    <a:pt x="3880" y="6035"/>
                    <a:pt x="4527" y="5097"/>
                    <a:pt x="4729" y="4058"/>
                  </a:cubicBezTo>
                  <a:cubicBezTo>
                    <a:pt x="5070" y="4203"/>
                    <a:pt x="5437" y="4347"/>
                    <a:pt x="5808" y="4347"/>
                  </a:cubicBezTo>
                  <a:cubicBezTo>
                    <a:pt x="5892" y="4347"/>
                    <a:pt x="5976" y="4340"/>
                    <a:pt x="6060" y="4324"/>
                  </a:cubicBezTo>
                  <a:cubicBezTo>
                    <a:pt x="6085" y="4324"/>
                    <a:pt x="6124" y="4311"/>
                    <a:pt x="6161" y="4298"/>
                  </a:cubicBezTo>
                  <a:cubicBezTo>
                    <a:pt x="6567" y="4159"/>
                    <a:pt x="6896" y="3728"/>
                    <a:pt x="6744" y="3335"/>
                  </a:cubicBezTo>
                  <a:lnTo>
                    <a:pt x="6744" y="3335"/>
                  </a:lnTo>
                  <a:cubicBezTo>
                    <a:pt x="7226" y="3715"/>
                    <a:pt x="7758" y="4007"/>
                    <a:pt x="8329" y="4197"/>
                  </a:cubicBezTo>
                  <a:cubicBezTo>
                    <a:pt x="8455" y="4242"/>
                    <a:pt x="8593" y="4287"/>
                    <a:pt x="8730" y="4287"/>
                  </a:cubicBezTo>
                  <a:cubicBezTo>
                    <a:pt x="8787" y="4287"/>
                    <a:pt x="8844" y="4279"/>
                    <a:pt x="8899" y="4261"/>
                  </a:cubicBezTo>
                  <a:cubicBezTo>
                    <a:pt x="9267" y="4134"/>
                    <a:pt x="9343" y="3639"/>
                    <a:pt x="9242" y="3259"/>
                  </a:cubicBezTo>
                  <a:cubicBezTo>
                    <a:pt x="9141" y="2892"/>
                    <a:pt x="8912" y="2549"/>
                    <a:pt x="8925" y="2156"/>
                  </a:cubicBezTo>
                  <a:lnTo>
                    <a:pt x="8925" y="2156"/>
                  </a:lnTo>
                  <a:cubicBezTo>
                    <a:pt x="9178" y="2309"/>
                    <a:pt x="9445" y="2461"/>
                    <a:pt x="9749" y="2486"/>
                  </a:cubicBezTo>
                  <a:cubicBezTo>
                    <a:pt x="9780" y="2490"/>
                    <a:pt x="9812" y="2492"/>
                    <a:pt x="9844" y="2492"/>
                  </a:cubicBezTo>
                  <a:cubicBezTo>
                    <a:pt x="10111" y="2492"/>
                    <a:pt x="10394" y="2355"/>
                    <a:pt x="10484" y="2106"/>
                  </a:cubicBezTo>
                  <a:cubicBezTo>
                    <a:pt x="10572" y="1878"/>
                    <a:pt x="10484" y="1611"/>
                    <a:pt x="10332" y="1421"/>
                  </a:cubicBezTo>
                  <a:cubicBezTo>
                    <a:pt x="10167" y="1231"/>
                    <a:pt x="9939" y="1117"/>
                    <a:pt x="9724" y="1002"/>
                  </a:cubicBezTo>
                  <a:cubicBezTo>
                    <a:pt x="8590" y="430"/>
                    <a:pt x="7341" y="0"/>
                    <a:pt x="6089" y="0"/>
                  </a:cubicBezTo>
                  <a:close/>
                </a:path>
              </a:pathLst>
            </a:custGeom>
            <a:solidFill>
              <a:schemeClr val="accent3">
                <a:lumMod val="10000"/>
                <a:lumOff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10" name="Google Shape;589;p37">
              <a:extLst>
                <a:ext uri="{FF2B5EF4-FFF2-40B4-BE49-F238E27FC236}">
                  <a16:creationId xmlns:a16="http://schemas.microsoft.com/office/drawing/2014/main" id="{E78CA7A6-BFAE-4CED-B8FC-1421AD12297A}"/>
                </a:ext>
              </a:extLst>
            </p:cNvPr>
            <p:cNvSpPr/>
            <p:nvPr/>
          </p:nvSpPr>
          <p:spPr>
            <a:xfrm>
              <a:off x="6103225" y="942250"/>
              <a:ext cx="83400" cy="229150"/>
            </a:xfrm>
            <a:custGeom>
              <a:avLst/>
              <a:gdLst/>
              <a:ahLst/>
              <a:cxnLst/>
              <a:rect l="l" t="t" r="r" b="b"/>
              <a:pathLst>
                <a:path w="3336" h="9166" extrusionOk="0">
                  <a:moveTo>
                    <a:pt x="901" y="1"/>
                  </a:moveTo>
                  <a:cubicBezTo>
                    <a:pt x="825" y="318"/>
                    <a:pt x="749" y="635"/>
                    <a:pt x="673" y="939"/>
                  </a:cubicBezTo>
                  <a:cubicBezTo>
                    <a:pt x="609" y="1167"/>
                    <a:pt x="546" y="1395"/>
                    <a:pt x="496" y="1623"/>
                  </a:cubicBezTo>
                  <a:cubicBezTo>
                    <a:pt x="432" y="1839"/>
                    <a:pt x="381" y="2067"/>
                    <a:pt x="318" y="2296"/>
                  </a:cubicBezTo>
                  <a:cubicBezTo>
                    <a:pt x="305" y="2384"/>
                    <a:pt x="280" y="2460"/>
                    <a:pt x="268" y="2549"/>
                  </a:cubicBezTo>
                  <a:cubicBezTo>
                    <a:pt x="381" y="2612"/>
                    <a:pt x="508" y="2663"/>
                    <a:pt x="648" y="2701"/>
                  </a:cubicBezTo>
                  <a:cubicBezTo>
                    <a:pt x="619" y="2697"/>
                    <a:pt x="591" y="2695"/>
                    <a:pt x="564" y="2695"/>
                  </a:cubicBezTo>
                  <a:cubicBezTo>
                    <a:pt x="431" y="2695"/>
                    <a:pt x="309" y="2744"/>
                    <a:pt x="204" y="2828"/>
                  </a:cubicBezTo>
                  <a:lnTo>
                    <a:pt x="166" y="2980"/>
                  </a:lnTo>
                  <a:cubicBezTo>
                    <a:pt x="102" y="3259"/>
                    <a:pt x="52" y="3550"/>
                    <a:pt x="1" y="3829"/>
                  </a:cubicBezTo>
                  <a:cubicBezTo>
                    <a:pt x="39" y="3930"/>
                    <a:pt x="90" y="4019"/>
                    <a:pt x="153" y="4108"/>
                  </a:cubicBezTo>
                  <a:cubicBezTo>
                    <a:pt x="344" y="4361"/>
                    <a:pt x="597" y="4552"/>
                    <a:pt x="851" y="4755"/>
                  </a:cubicBezTo>
                  <a:cubicBezTo>
                    <a:pt x="394" y="5680"/>
                    <a:pt x="457" y="6846"/>
                    <a:pt x="1003" y="7721"/>
                  </a:cubicBezTo>
                  <a:cubicBezTo>
                    <a:pt x="1370" y="8329"/>
                    <a:pt x="1966" y="8786"/>
                    <a:pt x="2625" y="9014"/>
                  </a:cubicBezTo>
                  <a:cubicBezTo>
                    <a:pt x="2793" y="9077"/>
                    <a:pt x="3013" y="9165"/>
                    <a:pt x="3213" y="9165"/>
                  </a:cubicBezTo>
                  <a:cubicBezTo>
                    <a:pt x="3255" y="9165"/>
                    <a:pt x="3296" y="9161"/>
                    <a:pt x="3335" y="9153"/>
                  </a:cubicBezTo>
                  <a:cubicBezTo>
                    <a:pt x="1598" y="7797"/>
                    <a:pt x="1395" y="5274"/>
                    <a:pt x="2054" y="3259"/>
                  </a:cubicBezTo>
                  <a:cubicBezTo>
                    <a:pt x="2257" y="2676"/>
                    <a:pt x="2498" y="2130"/>
                    <a:pt x="2764" y="1573"/>
                  </a:cubicBezTo>
                  <a:cubicBezTo>
                    <a:pt x="2637" y="1294"/>
                    <a:pt x="2473" y="1028"/>
                    <a:pt x="2245" y="800"/>
                  </a:cubicBezTo>
                  <a:cubicBezTo>
                    <a:pt x="1928" y="457"/>
                    <a:pt x="1497" y="217"/>
                    <a:pt x="1066" y="65"/>
                  </a:cubicBezTo>
                  <a:cubicBezTo>
                    <a:pt x="1003" y="39"/>
                    <a:pt x="952" y="26"/>
                    <a:pt x="901" y="1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11" name="Google Shape;590;p37">
              <a:extLst>
                <a:ext uri="{FF2B5EF4-FFF2-40B4-BE49-F238E27FC236}">
                  <a16:creationId xmlns:a16="http://schemas.microsoft.com/office/drawing/2014/main" id="{3229069E-D99F-4DC9-9E97-F6F1519F782D}"/>
                </a:ext>
              </a:extLst>
            </p:cNvPr>
            <p:cNvSpPr/>
            <p:nvPr/>
          </p:nvSpPr>
          <p:spPr>
            <a:xfrm>
              <a:off x="6120050" y="942250"/>
              <a:ext cx="5725" cy="23475"/>
            </a:xfrm>
            <a:custGeom>
              <a:avLst/>
              <a:gdLst/>
              <a:ahLst/>
              <a:cxnLst/>
              <a:rect l="l" t="t" r="r" b="b"/>
              <a:pathLst>
                <a:path w="229" h="939" extrusionOk="0">
                  <a:moveTo>
                    <a:pt x="0" y="939"/>
                  </a:moveTo>
                  <a:cubicBezTo>
                    <a:pt x="76" y="635"/>
                    <a:pt x="152" y="318"/>
                    <a:pt x="228" y="1"/>
                  </a:cubicBezTo>
                  <a:lnTo>
                    <a:pt x="228" y="1"/>
                  </a:lnTo>
                  <a:cubicBezTo>
                    <a:pt x="152" y="318"/>
                    <a:pt x="76" y="635"/>
                    <a:pt x="0" y="939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12" name="Google Shape;591;p37">
              <a:extLst>
                <a:ext uri="{FF2B5EF4-FFF2-40B4-BE49-F238E27FC236}">
                  <a16:creationId xmlns:a16="http://schemas.microsoft.com/office/drawing/2014/main" id="{B505F220-E815-4CF6-A29E-934359709253}"/>
                </a:ext>
              </a:extLst>
            </p:cNvPr>
            <p:cNvSpPr/>
            <p:nvPr/>
          </p:nvSpPr>
          <p:spPr>
            <a:xfrm>
              <a:off x="6085475" y="940900"/>
              <a:ext cx="40300" cy="65100"/>
            </a:xfrm>
            <a:custGeom>
              <a:avLst/>
              <a:gdLst/>
              <a:ahLst/>
              <a:cxnLst/>
              <a:rect l="l" t="t" r="r" b="b"/>
              <a:pathLst>
                <a:path w="1612" h="2604" extrusionOk="0">
                  <a:moveTo>
                    <a:pt x="1265" y="1"/>
                  </a:moveTo>
                  <a:cubicBezTo>
                    <a:pt x="1241" y="1"/>
                    <a:pt x="1217" y="2"/>
                    <a:pt x="1193" y="4"/>
                  </a:cubicBezTo>
                  <a:cubicBezTo>
                    <a:pt x="990" y="17"/>
                    <a:pt x="787" y="119"/>
                    <a:pt x="699" y="296"/>
                  </a:cubicBezTo>
                  <a:cubicBezTo>
                    <a:pt x="533" y="600"/>
                    <a:pt x="762" y="981"/>
                    <a:pt x="1028" y="1209"/>
                  </a:cubicBezTo>
                  <a:cubicBezTo>
                    <a:pt x="896" y="1184"/>
                    <a:pt x="752" y="1159"/>
                    <a:pt x="612" y="1159"/>
                  </a:cubicBezTo>
                  <a:cubicBezTo>
                    <a:pt x="538" y="1159"/>
                    <a:pt x="465" y="1166"/>
                    <a:pt x="394" y="1183"/>
                  </a:cubicBezTo>
                  <a:cubicBezTo>
                    <a:pt x="192" y="1246"/>
                    <a:pt x="1" y="1424"/>
                    <a:pt x="14" y="1640"/>
                  </a:cubicBezTo>
                  <a:cubicBezTo>
                    <a:pt x="26" y="1766"/>
                    <a:pt x="102" y="1880"/>
                    <a:pt x="178" y="1981"/>
                  </a:cubicBezTo>
                  <a:cubicBezTo>
                    <a:pt x="394" y="2248"/>
                    <a:pt x="673" y="2463"/>
                    <a:pt x="978" y="2603"/>
                  </a:cubicBezTo>
                  <a:cubicBezTo>
                    <a:pt x="990" y="2514"/>
                    <a:pt x="1015" y="2438"/>
                    <a:pt x="1028" y="2350"/>
                  </a:cubicBezTo>
                  <a:cubicBezTo>
                    <a:pt x="1091" y="2121"/>
                    <a:pt x="1142" y="1893"/>
                    <a:pt x="1206" y="1677"/>
                  </a:cubicBezTo>
                  <a:cubicBezTo>
                    <a:pt x="1256" y="1449"/>
                    <a:pt x="1319" y="1221"/>
                    <a:pt x="1383" y="993"/>
                  </a:cubicBezTo>
                  <a:cubicBezTo>
                    <a:pt x="1459" y="689"/>
                    <a:pt x="1535" y="372"/>
                    <a:pt x="1611" y="55"/>
                  </a:cubicBezTo>
                  <a:cubicBezTo>
                    <a:pt x="1495" y="24"/>
                    <a:pt x="1380" y="1"/>
                    <a:pt x="1265" y="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13" name="Google Shape;592;p37">
              <a:extLst>
                <a:ext uri="{FF2B5EF4-FFF2-40B4-BE49-F238E27FC236}">
                  <a16:creationId xmlns:a16="http://schemas.microsoft.com/office/drawing/2014/main" id="{A23FEC2A-9806-4E7E-927C-3BFC0AEEBADA}"/>
                </a:ext>
              </a:extLst>
            </p:cNvPr>
            <p:cNvSpPr/>
            <p:nvPr/>
          </p:nvSpPr>
          <p:spPr>
            <a:xfrm>
              <a:off x="6115600" y="965700"/>
              <a:ext cx="4475" cy="17150"/>
            </a:xfrm>
            <a:custGeom>
              <a:avLst/>
              <a:gdLst/>
              <a:ahLst/>
              <a:cxnLst/>
              <a:rect l="l" t="t" r="r" b="b"/>
              <a:pathLst>
                <a:path w="179" h="686" extrusionOk="0">
                  <a:moveTo>
                    <a:pt x="178" y="1"/>
                  </a:moveTo>
                  <a:cubicBezTo>
                    <a:pt x="114" y="229"/>
                    <a:pt x="51" y="457"/>
                    <a:pt x="1" y="685"/>
                  </a:cubicBezTo>
                  <a:cubicBezTo>
                    <a:pt x="51" y="457"/>
                    <a:pt x="114" y="229"/>
                    <a:pt x="178" y="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14" name="Google Shape;593;p37">
              <a:extLst>
                <a:ext uri="{FF2B5EF4-FFF2-40B4-BE49-F238E27FC236}">
                  <a16:creationId xmlns:a16="http://schemas.microsoft.com/office/drawing/2014/main" id="{CEF1DA80-EBBF-4873-9589-E55898470767}"/>
                </a:ext>
              </a:extLst>
            </p:cNvPr>
            <p:cNvSpPr/>
            <p:nvPr/>
          </p:nvSpPr>
          <p:spPr>
            <a:xfrm>
              <a:off x="6100400" y="1012925"/>
              <a:ext cx="7925" cy="25050"/>
            </a:xfrm>
            <a:custGeom>
              <a:avLst/>
              <a:gdLst/>
              <a:ahLst/>
              <a:cxnLst/>
              <a:rect l="l" t="t" r="r" b="b"/>
              <a:pathLst>
                <a:path w="317" h="1002" extrusionOk="0">
                  <a:moveTo>
                    <a:pt x="317" y="1"/>
                  </a:moveTo>
                  <a:lnTo>
                    <a:pt x="317" y="1"/>
                  </a:lnTo>
                  <a:cubicBezTo>
                    <a:pt x="190" y="89"/>
                    <a:pt x="102" y="229"/>
                    <a:pt x="51" y="381"/>
                  </a:cubicBezTo>
                  <a:cubicBezTo>
                    <a:pt x="0" y="584"/>
                    <a:pt x="38" y="812"/>
                    <a:pt x="114" y="1002"/>
                  </a:cubicBezTo>
                  <a:cubicBezTo>
                    <a:pt x="165" y="723"/>
                    <a:pt x="215" y="432"/>
                    <a:pt x="279" y="153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15" name="Google Shape;594;p37">
              <a:extLst>
                <a:ext uri="{FF2B5EF4-FFF2-40B4-BE49-F238E27FC236}">
                  <a16:creationId xmlns:a16="http://schemas.microsoft.com/office/drawing/2014/main" id="{64ADBA77-FC47-4A52-AFE3-D781D63DB678}"/>
                </a:ext>
              </a:extLst>
            </p:cNvPr>
            <p:cNvSpPr/>
            <p:nvPr/>
          </p:nvSpPr>
          <p:spPr>
            <a:xfrm>
              <a:off x="6109900" y="999625"/>
              <a:ext cx="1300" cy="6375"/>
            </a:xfrm>
            <a:custGeom>
              <a:avLst/>
              <a:gdLst/>
              <a:ahLst/>
              <a:cxnLst/>
              <a:rect l="l" t="t" r="r" b="b"/>
              <a:pathLst>
                <a:path w="52" h="255" extrusionOk="0">
                  <a:moveTo>
                    <a:pt x="1" y="254"/>
                  </a:moveTo>
                  <a:cubicBezTo>
                    <a:pt x="13" y="165"/>
                    <a:pt x="38" y="89"/>
                    <a:pt x="51" y="1"/>
                  </a:cubicBezTo>
                  <a:cubicBezTo>
                    <a:pt x="38" y="89"/>
                    <a:pt x="13" y="165"/>
                    <a:pt x="1" y="254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16" name="Google Shape;595;p37">
              <a:extLst>
                <a:ext uri="{FF2B5EF4-FFF2-40B4-BE49-F238E27FC236}">
                  <a16:creationId xmlns:a16="http://schemas.microsoft.com/office/drawing/2014/main" id="{2256AC2A-3E97-4669-85C3-541D7908D3DB}"/>
                </a:ext>
              </a:extLst>
            </p:cNvPr>
            <p:cNvSpPr/>
            <p:nvPr/>
          </p:nvSpPr>
          <p:spPr>
            <a:xfrm>
              <a:off x="6107375" y="1012925"/>
              <a:ext cx="950" cy="3850"/>
            </a:xfrm>
            <a:custGeom>
              <a:avLst/>
              <a:gdLst/>
              <a:ahLst/>
              <a:cxnLst/>
              <a:rect l="l" t="t" r="r" b="b"/>
              <a:pathLst>
                <a:path w="38" h="154" extrusionOk="0">
                  <a:moveTo>
                    <a:pt x="0" y="153"/>
                  </a:moveTo>
                  <a:lnTo>
                    <a:pt x="38" y="1"/>
                  </a:ln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17" name="Google Shape;596;p37">
              <a:extLst>
                <a:ext uri="{FF2B5EF4-FFF2-40B4-BE49-F238E27FC236}">
                  <a16:creationId xmlns:a16="http://schemas.microsoft.com/office/drawing/2014/main" id="{4F753CB3-DA63-4512-88B0-296D3D14AE4E}"/>
                </a:ext>
              </a:extLst>
            </p:cNvPr>
            <p:cNvSpPr/>
            <p:nvPr/>
          </p:nvSpPr>
          <p:spPr>
            <a:xfrm>
              <a:off x="6244575" y="1699975"/>
              <a:ext cx="109350" cy="58625"/>
            </a:xfrm>
            <a:custGeom>
              <a:avLst/>
              <a:gdLst/>
              <a:ahLst/>
              <a:cxnLst/>
              <a:rect l="l" t="t" r="r" b="b"/>
              <a:pathLst>
                <a:path w="4374" h="2345" extrusionOk="0">
                  <a:moveTo>
                    <a:pt x="0" y="0"/>
                  </a:moveTo>
                  <a:lnTo>
                    <a:pt x="0" y="0"/>
                  </a:lnTo>
                  <a:cubicBezTo>
                    <a:pt x="13" y="26"/>
                    <a:pt x="26" y="51"/>
                    <a:pt x="51" y="63"/>
                  </a:cubicBezTo>
                  <a:cubicBezTo>
                    <a:pt x="431" y="583"/>
                    <a:pt x="825" y="1128"/>
                    <a:pt x="1154" y="1699"/>
                  </a:cubicBezTo>
                  <a:lnTo>
                    <a:pt x="4374" y="2345"/>
                  </a:lnTo>
                  <a:lnTo>
                    <a:pt x="3093" y="1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18" name="Google Shape;597;p37">
              <a:extLst>
                <a:ext uri="{FF2B5EF4-FFF2-40B4-BE49-F238E27FC236}">
                  <a16:creationId xmlns:a16="http://schemas.microsoft.com/office/drawing/2014/main" id="{31A33FAD-A927-4BAD-9340-62DC4BC1F61C}"/>
                </a:ext>
              </a:extLst>
            </p:cNvPr>
            <p:cNvSpPr/>
            <p:nvPr/>
          </p:nvSpPr>
          <p:spPr>
            <a:xfrm>
              <a:off x="6327300" y="1612175"/>
              <a:ext cx="14600" cy="14300"/>
            </a:xfrm>
            <a:custGeom>
              <a:avLst/>
              <a:gdLst/>
              <a:ahLst/>
              <a:cxnLst/>
              <a:rect l="l" t="t" r="r" b="b"/>
              <a:pathLst>
                <a:path w="584" h="572" extrusionOk="0">
                  <a:moveTo>
                    <a:pt x="583" y="0"/>
                  </a:moveTo>
                  <a:lnTo>
                    <a:pt x="0" y="242"/>
                  </a:lnTo>
                  <a:lnTo>
                    <a:pt x="63" y="571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19" name="Google Shape;598;p37">
              <a:extLst>
                <a:ext uri="{FF2B5EF4-FFF2-40B4-BE49-F238E27FC236}">
                  <a16:creationId xmlns:a16="http://schemas.microsoft.com/office/drawing/2014/main" id="{93410A3B-E14D-469B-96A1-9647C41178C3}"/>
                </a:ext>
              </a:extLst>
            </p:cNvPr>
            <p:cNvSpPr/>
            <p:nvPr/>
          </p:nvSpPr>
          <p:spPr>
            <a:xfrm>
              <a:off x="6284200" y="1860625"/>
              <a:ext cx="13325" cy="26325"/>
            </a:xfrm>
            <a:custGeom>
              <a:avLst/>
              <a:gdLst/>
              <a:ahLst/>
              <a:cxnLst/>
              <a:rect l="l" t="t" r="r" b="b"/>
              <a:pathLst>
                <a:path w="533" h="1053" extrusionOk="0">
                  <a:moveTo>
                    <a:pt x="241" y="0"/>
                  </a:moveTo>
                  <a:cubicBezTo>
                    <a:pt x="165" y="140"/>
                    <a:pt x="88" y="267"/>
                    <a:pt x="0" y="394"/>
                  </a:cubicBezTo>
                  <a:lnTo>
                    <a:pt x="533" y="1053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20" name="Google Shape;599;p37">
              <a:extLst>
                <a:ext uri="{FF2B5EF4-FFF2-40B4-BE49-F238E27FC236}">
                  <a16:creationId xmlns:a16="http://schemas.microsoft.com/office/drawing/2014/main" id="{9EFFEABB-142B-4A00-9CDC-ECE0323291FE}"/>
                </a:ext>
              </a:extLst>
            </p:cNvPr>
            <p:cNvSpPr/>
            <p:nvPr/>
          </p:nvSpPr>
          <p:spPr>
            <a:xfrm>
              <a:off x="6220175" y="1689825"/>
              <a:ext cx="59900" cy="146100"/>
            </a:xfrm>
            <a:custGeom>
              <a:avLst/>
              <a:gdLst/>
              <a:ahLst/>
              <a:cxnLst/>
              <a:rect l="l" t="t" r="r" b="b"/>
              <a:pathLst>
                <a:path w="2396" h="5844" extrusionOk="0">
                  <a:moveTo>
                    <a:pt x="1" y="1"/>
                  </a:moveTo>
                  <a:cubicBezTo>
                    <a:pt x="697" y="1382"/>
                    <a:pt x="1331" y="2739"/>
                    <a:pt x="1002" y="4209"/>
                  </a:cubicBezTo>
                  <a:cubicBezTo>
                    <a:pt x="939" y="4475"/>
                    <a:pt x="837" y="4741"/>
                    <a:pt x="711" y="4982"/>
                  </a:cubicBezTo>
                  <a:lnTo>
                    <a:pt x="1420" y="5844"/>
                  </a:lnTo>
                  <a:cubicBezTo>
                    <a:pt x="1737" y="5717"/>
                    <a:pt x="2066" y="5578"/>
                    <a:pt x="2396" y="5426"/>
                  </a:cubicBezTo>
                  <a:lnTo>
                    <a:pt x="1407" y="1953"/>
                  </a:lnTo>
                  <a:lnTo>
                    <a:pt x="2130" y="2105"/>
                  </a:lnTo>
                  <a:cubicBezTo>
                    <a:pt x="1801" y="1534"/>
                    <a:pt x="1407" y="989"/>
                    <a:pt x="1027" y="469"/>
                  </a:cubicBezTo>
                  <a:cubicBezTo>
                    <a:pt x="1002" y="457"/>
                    <a:pt x="989" y="432"/>
                    <a:pt x="976" y="4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21" name="Google Shape;600;p37">
              <a:extLst>
                <a:ext uri="{FF2B5EF4-FFF2-40B4-BE49-F238E27FC236}">
                  <a16:creationId xmlns:a16="http://schemas.microsoft.com/office/drawing/2014/main" id="{E8109DE0-7F3A-47E9-916E-F8D1E3D206CD}"/>
                </a:ext>
              </a:extLst>
            </p:cNvPr>
            <p:cNvSpPr/>
            <p:nvPr/>
          </p:nvSpPr>
          <p:spPr>
            <a:xfrm>
              <a:off x="6255675" y="1825450"/>
              <a:ext cx="34550" cy="45025"/>
            </a:xfrm>
            <a:custGeom>
              <a:avLst/>
              <a:gdLst/>
              <a:ahLst/>
              <a:cxnLst/>
              <a:rect l="l" t="t" r="r" b="b"/>
              <a:pathLst>
                <a:path w="1382" h="1801" extrusionOk="0">
                  <a:moveTo>
                    <a:pt x="976" y="1"/>
                  </a:moveTo>
                  <a:cubicBezTo>
                    <a:pt x="646" y="153"/>
                    <a:pt x="317" y="292"/>
                    <a:pt x="0" y="419"/>
                  </a:cubicBezTo>
                  <a:lnTo>
                    <a:pt x="1141" y="1801"/>
                  </a:lnTo>
                  <a:cubicBezTo>
                    <a:pt x="1229" y="1674"/>
                    <a:pt x="1306" y="1547"/>
                    <a:pt x="1382" y="1407"/>
                  </a:cubicBezTo>
                  <a:lnTo>
                    <a:pt x="976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22" name="Google Shape;601;p37">
              <a:extLst>
                <a:ext uri="{FF2B5EF4-FFF2-40B4-BE49-F238E27FC236}">
                  <a16:creationId xmlns:a16="http://schemas.microsoft.com/office/drawing/2014/main" id="{B743AA5F-3DAB-47E1-ACB4-6C48FC78EE28}"/>
                </a:ext>
              </a:extLst>
            </p:cNvPr>
            <p:cNvSpPr/>
            <p:nvPr/>
          </p:nvSpPr>
          <p:spPr>
            <a:xfrm>
              <a:off x="5954925" y="1664150"/>
              <a:ext cx="298550" cy="175275"/>
            </a:xfrm>
            <a:custGeom>
              <a:avLst/>
              <a:gdLst/>
              <a:ahLst/>
              <a:cxnLst/>
              <a:rect l="l" t="t" r="r" b="b"/>
              <a:pathLst>
                <a:path w="11942" h="7011" extrusionOk="0">
                  <a:moveTo>
                    <a:pt x="8164" y="0"/>
                  </a:moveTo>
                  <a:lnTo>
                    <a:pt x="926" y="140"/>
                  </a:lnTo>
                  <a:lnTo>
                    <a:pt x="7036" y="1471"/>
                  </a:lnTo>
                  <a:lnTo>
                    <a:pt x="1" y="3930"/>
                  </a:lnTo>
                  <a:lnTo>
                    <a:pt x="7797" y="2929"/>
                  </a:lnTo>
                  <a:lnTo>
                    <a:pt x="6656" y="7011"/>
                  </a:lnTo>
                  <a:lnTo>
                    <a:pt x="9571" y="3879"/>
                  </a:lnTo>
                  <a:lnTo>
                    <a:pt x="11321" y="6009"/>
                  </a:lnTo>
                  <a:cubicBezTo>
                    <a:pt x="11447" y="5768"/>
                    <a:pt x="11549" y="5502"/>
                    <a:pt x="11612" y="5236"/>
                  </a:cubicBezTo>
                  <a:cubicBezTo>
                    <a:pt x="11941" y="3766"/>
                    <a:pt x="11307" y="2409"/>
                    <a:pt x="10611" y="1028"/>
                  </a:cubicBezTo>
                  <a:lnTo>
                    <a:pt x="8164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23" name="Google Shape;602;p37">
              <a:extLst>
                <a:ext uri="{FF2B5EF4-FFF2-40B4-BE49-F238E27FC236}">
                  <a16:creationId xmlns:a16="http://schemas.microsoft.com/office/drawing/2014/main" id="{F5A144C5-5B00-4D61-9250-11253A8D449A}"/>
                </a:ext>
              </a:extLst>
            </p:cNvPr>
            <p:cNvSpPr/>
            <p:nvPr/>
          </p:nvSpPr>
          <p:spPr>
            <a:xfrm>
              <a:off x="5886800" y="1367525"/>
              <a:ext cx="105875" cy="119175"/>
            </a:xfrm>
            <a:custGeom>
              <a:avLst/>
              <a:gdLst/>
              <a:ahLst/>
              <a:cxnLst/>
              <a:rect l="l" t="t" r="r" b="b"/>
              <a:pathLst>
                <a:path w="4235" h="4767" extrusionOk="0">
                  <a:moveTo>
                    <a:pt x="1" y="1"/>
                  </a:moveTo>
                  <a:lnTo>
                    <a:pt x="4057" y="4767"/>
                  </a:lnTo>
                  <a:lnTo>
                    <a:pt x="4234" y="45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24" name="Google Shape;603;p37">
              <a:extLst>
                <a:ext uri="{FF2B5EF4-FFF2-40B4-BE49-F238E27FC236}">
                  <a16:creationId xmlns:a16="http://schemas.microsoft.com/office/drawing/2014/main" id="{F1AEE312-A794-410B-BB22-3BA9E7E400EA}"/>
                </a:ext>
              </a:extLst>
            </p:cNvPr>
            <p:cNvSpPr/>
            <p:nvPr/>
          </p:nvSpPr>
          <p:spPr>
            <a:xfrm>
              <a:off x="5933075" y="789500"/>
              <a:ext cx="93825" cy="119200"/>
            </a:xfrm>
            <a:custGeom>
              <a:avLst/>
              <a:gdLst/>
              <a:ahLst/>
              <a:cxnLst/>
              <a:rect l="l" t="t" r="r" b="b"/>
              <a:pathLst>
                <a:path w="3753" h="4768" extrusionOk="0">
                  <a:moveTo>
                    <a:pt x="0" y="1"/>
                  </a:moveTo>
                  <a:lnTo>
                    <a:pt x="3587" y="4767"/>
                  </a:lnTo>
                  <a:lnTo>
                    <a:pt x="3752" y="4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25" name="Google Shape;604;p37">
              <a:extLst>
                <a:ext uri="{FF2B5EF4-FFF2-40B4-BE49-F238E27FC236}">
                  <a16:creationId xmlns:a16="http://schemas.microsoft.com/office/drawing/2014/main" id="{903D6DB9-7AE8-44B9-B95D-716E2E8A75FB}"/>
                </a:ext>
              </a:extLst>
            </p:cNvPr>
            <p:cNvSpPr/>
            <p:nvPr/>
          </p:nvSpPr>
          <p:spPr>
            <a:xfrm>
              <a:off x="6149825" y="1267400"/>
              <a:ext cx="94125" cy="119175"/>
            </a:xfrm>
            <a:custGeom>
              <a:avLst/>
              <a:gdLst/>
              <a:ahLst/>
              <a:cxnLst/>
              <a:rect l="l" t="t" r="r" b="b"/>
              <a:pathLst>
                <a:path w="3765" h="4767" extrusionOk="0">
                  <a:moveTo>
                    <a:pt x="1" y="0"/>
                  </a:moveTo>
                  <a:lnTo>
                    <a:pt x="3587" y="4766"/>
                  </a:lnTo>
                  <a:lnTo>
                    <a:pt x="3765" y="4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26" name="Google Shape;605;p37">
              <a:extLst>
                <a:ext uri="{FF2B5EF4-FFF2-40B4-BE49-F238E27FC236}">
                  <a16:creationId xmlns:a16="http://schemas.microsoft.com/office/drawing/2014/main" id="{184A3BAD-8B9E-4477-A617-35DFEB4A59FE}"/>
                </a:ext>
              </a:extLst>
            </p:cNvPr>
            <p:cNvSpPr/>
            <p:nvPr/>
          </p:nvSpPr>
          <p:spPr>
            <a:xfrm>
              <a:off x="5472600" y="1356750"/>
              <a:ext cx="54550" cy="68475"/>
            </a:xfrm>
            <a:custGeom>
              <a:avLst/>
              <a:gdLst/>
              <a:ahLst/>
              <a:cxnLst/>
              <a:rect l="l" t="t" r="r" b="b"/>
              <a:pathLst>
                <a:path w="2182" h="2739" extrusionOk="0">
                  <a:moveTo>
                    <a:pt x="90" y="1"/>
                  </a:moveTo>
                  <a:lnTo>
                    <a:pt x="1" y="65"/>
                  </a:lnTo>
                  <a:lnTo>
                    <a:pt x="2017" y="2739"/>
                  </a:lnTo>
                  <a:lnTo>
                    <a:pt x="2181" y="2536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27" name="Google Shape;606;p37">
              <a:extLst>
                <a:ext uri="{FF2B5EF4-FFF2-40B4-BE49-F238E27FC236}">
                  <a16:creationId xmlns:a16="http://schemas.microsoft.com/office/drawing/2014/main" id="{EFA8C9E5-554D-4137-95D4-580620C8B7CE}"/>
                </a:ext>
              </a:extLst>
            </p:cNvPr>
            <p:cNvSpPr/>
            <p:nvPr/>
          </p:nvSpPr>
          <p:spPr>
            <a:xfrm>
              <a:off x="6127950" y="1881525"/>
              <a:ext cx="650" cy="25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28" name="Google Shape;607;p37">
              <a:extLst>
                <a:ext uri="{FF2B5EF4-FFF2-40B4-BE49-F238E27FC236}">
                  <a16:creationId xmlns:a16="http://schemas.microsoft.com/office/drawing/2014/main" id="{4317DA9A-BB4C-4E71-8406-22301F9738AC}"/>
                </a:ext>
              </a:extLst>
            </p:cNvPr>
            <p:cNvSpPr/>
            <p:nvPr/>
          </p:nvSpPr>
          <p:spPr>
            <a:xfrm>
              <a:off x="6047150" y="1782350"/>
              <a:ext cx="81450" cy="100175"/>
            </a:xfrm>
            <a:custGeom>
              <a:avLst/>
              <a:gdLst/>
              <a:ahLst/>
              <a:cxnLst/>
              <a:rect l="l" t="t" r="r" b="b"/>
              <a:pathLst>
                <a:path w="3258" h="4007" extrusionOk="0">
                  <a:moveTo>
                    <a:pt x="1" y="1"/>
                  </a:moveTo>
                  <a:lnTo>
                    <a:pt x="3004" y="4006"/>
                  </a:lnTo>
                  <a:lnTo>
                    <a:pt x="3233" y="3968"/>
                  </a:lnTo>
                  <a:lnTo>
                    <a:pt x="3258" y="39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29" name="Google Shape;608;p37">
              <a:extLst>
                <a:ext uri="{FF2B5EF4-FFF2-40B4-BE49-F238E27FC236}">
                  <a16:creationId xmlns:a16="http://schemas.microsoft.com/office/drawing/2014/main" id="{5830BE55-8945-4DF0-A77F-796C7AA3D95D}"/>
                </a:ext>
              </a:extLst>
            </p:cNvPr>
            <p:cNvSpPr/>
            <p:nvPr/>
          </p:nvSpPr>
          <p:spPr>
            <a:xfrm>
              <a:off x="5731525" y="1641975"/>
              <a:ext cx="93825" cy="119500"/>
            </a:xfrm>
            <a:custGeom>
              <a:avLst/>
              <a:gdLst/>
              <a:ahLst/>
              <a:cxnLst/>
              <a:rect l="l" t="t" r="r" b="b"/>
              <a:pathLst>
                <a:path w="3753" h="4780" extrusionOk="0">
                  <a:moveTo>
                    <a:pt x="1" y="0"/>
                  </a:moveTo>
                  <a:lnTo>
                    <a:pt x="3587" y="4779"/>
                  </a:lnTo>
                  <a:lnTo>
                    <a:pt x="3753" y="45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30" name="Google Shape;609;p37">
              <a:extLst>
                <a:ext uri="{FF2B5EF4-FFF2-40B4-BE49-F238E27FC236}">
                  <a16:creationId xmlns:a16="http://schemas.microsoft.com/office/drawing/2014/main" id="{404F4BED-C615-4E05-B7FE-316020430869}"/>
                </a:ext>
              </a:extLst>
            </p:cNvPr>
            <p:cNvSpPr/>
            <p:nvPr/>
          </p:nvSpPr>
          <p:spPr>
            <a:xfrm>
              <a:off x="5341425" y="1421100"/>
              <a:ext cx="31400" cy="43125"/>
            </a:xfrm>
            <a:custGeom>
              <a:avLst/>
              <a:gdLst/>
              <a:ahLst/>
              <a:cxnLst/>
              <a:rect l="l" t="t" r="r" b="b"/>
              <a:pathLst>
                <a:path w="1256" h="1725" extrusionOk="0">
                  <a:moveTo>
                    <a:pt x="0" y="0"/>
                  </a:moveTo>
                  <a:lnTo>
                    <a:pt x="39" y="114"/>
                  </a:lnTo>
                  <a:lnTo>
                    <a:pt x="1256" y="1724"/>
                  </a:lnTo>
                  <a:cubicBezTo>
                    <a:pt x="1217" y="1610"/>
                    <a:pt x="1192" y="1508"/>
                    <a:pt x="1154" y="13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31" name="Google Shape;610;p37">
              <a:extLst>
                <a:ext uri="{FF2B5EF4-FFF2-40B4-BE49-F238E27FC236}">
                  <a16:creationId xmlns:a16="http://schemas.microsoft.com/office/drawing/2014/main" id="{58D4944F-4F06-4F89-8A07-53942EB07B53}"/>
                </a:ext>
              </a:extLst>
            </p:cNvPr>
            <p:cNvSpPr/>
            <p:nvPr/>
          </p:nvSpPr>
          <p:spPr>
            <a:xfrm>
              <a:off x="5370275" y="1455950"/>
              <a:ext cx="48825" cy="64050"/>
            </a:xfrm>
            <a:custGeom>
              <a:avLst/>
              <a:gdLst/>
              <a:ahLst/>
              <a:cxnLst/>
              <a:rect l="l" t="t" r="r" b="b"/>
              <a:pathLst>
                <a:path w="1953" h="2562" extrusionOk="0">
                  <a:moveTo>
                    <a:pt x="0" y="1"/>
                  </a:moveTo>
                  <a:lnTo>
                    <a:pt x="0" y="1"/>
                  </a:lnTo>
                  <a:cubicBezTo>
                    <a:pt x="38" y="114"/>
                    <a:pt x="63" y="216"/>
                    <a:pt x="102" y="330"/>
                  </a:cubicBezTo>
                  <a:lnTo>
                    <a:pt x="1775" y="2561"/>
                  </a:lnTo>
                  <a:lnTo>
                    <a:pt x="1952" y="2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32" name="Google Shape;611;p37">
              <a:extLst>
                <a:ext uri="{FF2B5EF4-FFF2-40B4-BE49-F238E27FC236}">
                  <a16:creationId xmlns:a16="http://schemas.microsoft.com/office/drawing/2014/main" id="{2B0A90F3-F770-47A5-913B-B4AF8B1DF96E}"/>
                </a:ext>
              </a:extLst>
            </p:cNvPr>
            <p:cNvSpPr/>
            <p:nvPr/>
          </p:nvSpPr>
          <p:spPr>
            <a:xfrm>
              <a:off x="5165850" y="1150150"/>
              <a:ext cx="79250" cy="101125"/>
            </a:xfrm>
            <a:custGeom>
              <a:avLst/>
              <a:gdLst/>
              <a:ahLst/>
              <a:cxnLst/>
              <a:rect l="l" t="t" r="r" b="b"/>
              <a:pathLst>
                <a:path w="3170" h="4045" extrusionOk="0">
                  <a:moveTo>
                    <a:pt x="14" y="0"/>
                  </a:moveTo>
                  <a:cubicBezTo>
                    <a:pt x="1" y="13"/>
                    <a:pt x="1" y="39"/>
                    <a:pt x="1" y="51"/>
                  </a:cubicBezTo>
                  <a:lnTo>
                    <a:pt x="2992" y="4044"/>
                  </a:lnTo>
                  <a:lnTo>
                    <a:pt x="3170" y="384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33" name="Google Shape;612;p37">
              <a:extLst>
                <a:ext uri="{FF2B5EF4-FFF2-40B4-BE49-F238E27FC236}">
                  <a16:creationId xmlns:a16="http://schemas.microsoft.com/office/drawing/2014/main" id="{81AC5417-99C3-4A4B-B0EA-9B5C225CE1F9}"/>
                </a:ext>
              </a:extLst>
            </p:cNvPr>
            <p:cNvSpPr/>
            <p:nvPr/>
          </p:nvSpPr>
          <p:spPr>
            <a:xfrm>
              <a:off x="6051600" y="1242050"/>
              <a:ext cx="49125" cy="56125"/>
            </a:xfrm>
            <a:custGeom>
              <a:avLst/>
              <a:gdLst/>
              <a:ahLst/>
              <a:cxnLst/>
              <a:rect l="l" t="t" r="r" b="b"/>
              <a:pathLst>
                <a:path w="1965" h="2245" extrusionOk="0">
                  <a:moveTo>
                    <a:pt x="0" y="0"/>
                  </a:moveTo>
                  <a:lnTo>
                    <a:pt x="1800" y="2244"/>
                  </a:lnTo>
                  <a:lnTo>
                    <a:pt x="1964" y="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34" name="Google Shape;613;p37">
              <a:extLst>
                <a:ext uri="{FF2B5EF4-FFF2-40B4-BE49-F238E27FC236}">
                  <a16:creationId xmlns:a16="http://schemas.microsoft.com/office/drawing/2014/main" id="{1A1FA4DB-141E-418D-B048-F9E2EF57A900}"/>
                </a:ext>
              </a:extLst>
            </p:cNvPr>
            <p:cNvSpPr/>
            <p:nvPr/>
          </p:nvSpPr>
          <p:spPr>
            <a:xfrm>
              <a:off x="6234750" y="1212875"/>
              <a:ext cx="39950" cy="44725"/>
            </a:xfrm>
            <a:custGeom>
              <a:avLst/>
              <a:gdLst/>
              <a:ahLst/>
              <a:cxnLst/>
              <a:rect l="l" t="t" r="r" b="b"/>
              <a:pathLst>
                <a:path w="1598" h="1789" extrusionOk="0">
                  <a:moveTo>
                    <a:pt x="1" y="1"/>
                  </a:moveTo>
                  <a:lnTo>
                    <a:pt x="1433" y="1789"/>
                  </a:lnTo>
                  <a:lnTo>
                    <a:pt x="1598" y="1586"/>
                  </a:lnTo>
                  <a:lnTo>
                    <a:pt x="89" y="14"/>
                  </a:lnTo>
                  <a:cubicBezTo>
                    <a:pt x="52" y="1"/>
                    <a:pt x="26" y="1"/>
                    <a:pt x="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35" name="Google Shape;614;p37">
              <a:extLst>
                <a:ext uri="{FF2B5EF4-FFF2-40B4-BE49-F238E27FC236}">
                  <a16:creationId xmlns:a16="http://schemas.microsoft.com/office/drawing/2014/main" id="{446152FC-5DE7-474E-B9CC-569DD699E78F}"/>
                </a:ext>
              </a:extLst>
            </p:cNvPr>
            <p:cNvSpPr/>
            <p:nvPr/>
          </p:nvSpPr>
          <p:spPr>
            <a:xfrm>
              <a:off x="6031950" y="740075"/>
              <a:ext cx="44050" cy="49800"/>
            </a:xfrm>
            <a:custGeom>
              <a:avLst/>
              <a:gdLst/>
              <a:ahLst/>
              <a:cxnLst/>
              <a:rect l="l" t="t" r="r" b="b"/>
              <a:pathLst>
                <a:path w="1762" h="1992" extrusionOk="0">
                  <a:moveTo>
                    <a:pt x="0" y="1"/>
                  </a:moveTo>
                  <a:lnTo>
                    <a:pt x="1597" y="1991"/>
                  </a:lnTo>
                  <a:lnTo>
                    <a:pt x="1762" y="1788"/>
                  </a:lnTo>
                  <a:lnTo>
                    <a:pt x="51" y="14"/>
                  </a:lnTo>
                  <a:cubicBezTo>
                    <a:pt x="38" y="14"/>
                    <a:pt x="26" y="14"/>
                    <a:pt x="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36" name="Google Shape;615;p37">
              <a:extLst>
                <a:ext uri="{FF2B5EF4-FFF2-40B4-BE49-F238E27FC236}">
                  <a16:creationId xmlns:a16="http://schemas.microsoft.com/office/drawing/2014/main" id="{14F8A196-5E0C-470D-91D6-C17B3EFF17E9}"/>
                </a:ext>
              </a:extLst>
            </p:cNvPr>
            <p:cNvSpPr/>
            <p:nvPr/>
          </p:nvSpPr>
          <p:spPr>
            <a:xfrm>
              <a:off x="5998650" y="962225"/>
              <a:ext cx="75775" cy="86850"/>
            </a:xfrm>
            <a:custGeom>
              <a:avLst/>
              <a:gdLst/>
              <a:ahLst/>
              <a:cxnLst/>
              <a:rect l="l" t="t" r="r" b="b"/>
              <a:pathLst>
                <a:path w="3031" h="3474" extrusionOk="0">
                  <a:moveTo>
                    <a:pt x="1" y="1"/>
                  </a:moveTo>
                  <a:lnTo>
                    <a:pt x="2866" y="3474"/>
                  </a:lnTo>
                  <a:lnTo>
                    <a:pt x="3031" y="32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37" name="Google Shape;616;p37">
              <a:extLst>
                <a:ext uri="{FF2B5EF4-FFF2-40B4-BE49-F238E27FC236}">
                  <a16:creationId xmlns:a16="http://schemas.microsoft.com/office/drawing/2014/main" id="{5F54F198-9982-46F8-B1C3-A834DBAA1041}"/>
                </a:ext>
              </a:extLst>
            </p:cNvPr>
            <p:cNvSpPr/>
            <p:nvPr/>
          </p:nvSpPr>
          <p:spPr>
            <a:xfrm>
              <a:off x="5920075" y="1507300"/>
              <a:ext cx="49150" cy="56100"/>
            </a:xfrm>
            <a:custGeom>
              <a:avLst/>
              <a:gdLst/>
              <a:ahLst/>
              <a:cxnLst/>
              <a:rect l="l" t="t" r="r" b="b"/>
              <a:pathLst>
                <a:path w="1966" h="2244" extrusionOk="0">
                  <a:moveTo>
                    <a:pt x="0" y="0"/>
                  </a:moveTo>
                  <a:lnTo>
                    <a:pt x="1800" y="2243"/>
                  </a:lnTo>
                  <a:lnTo>
                    <a:pt x="1965" y="2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38" name="Google Shape;617;p37">
              <a:extLst>
                <a:ext uri="{FF2B5EF4-FFF2-40B4-BE49-F238E27FC236}">
                  <a16:creationId xmlns:a16="http://schemas.microsoft.com/office/drawing/2014/main" id="{A2D21AB5-ADED-41EB-9044-5AE10CE99ACD}"/>
                </a:ext>
              </a:extLst>
            </p:cNvPr>
            <p:cNvSpPr/>
            <p:nvPr/>
          </p:nvSpPr>
          <p:spPr>
            <a:xfrm>
              <a:off x="6017675" y="1880900"/>
              <a:ext cx="15875" cy="11775"/>
            </a:xfrm>
            <a:custGeom>
              <a:avLst/>
              <a:gdLst/>
              <a:ahLst/>
              <a:cxnLst/>
              <a:rect l="l" t="t" r="r" b="b"/>
              <a:pathLst>
                <a:path w="635" h="471" extrusionOk="0">
                  <a:moveTo>
                    <a:pt x="0" y="1"/>
                  </a:moveTo>
                  <a:lnTo>
                    <a:pt x="381" y="470"/>
                  </a:lnTo>
                  <a:cubicBezTo>
                    <a:pt x="470" y="457"/>
                    <a:pt x="546" y="457"/>
                    <a:pt x="634" y="445"/>
                  </a:cubicBezTo>
                  <a:lnTo>
                    <a:pt x="254" y="51"/>
                  </a:lnTo>
                  <a:cubicBezTo>
                    <a:pt x="178" y="39"/>
                    <a:pt x="90" y="14"/>
                    <a:pt x="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39" name="Google Shape;618;p37">
              <a:extLst>
                <a:ext uri="{FF2B5EF4-FFF2-40B4-BE49-F238E27FC236}">
                  <a16:creationId xmlns:a16="http://schemas.microsoft.com/office/drawing/2014/main" id="{1C94E0E6-EDC4-420A-B2AA-33B0D6C7B5CE}"/>
                </a:ext>
              </a:extLst>
            </p:cNvPr>
            <p:cNvSpPr/>
            <p:nvPr/>
          </p:nvSpPr>
          <p:spPr>
            <a:xfrm>
              <a:off x="5992650" y="1849550"/>
              <a:ext cx="31375" cy="32650"/>
            </a:xfrm>
            <a:custGeom>
              <a:avLst/>
              <a:gdLst/>
              <a:ahLst/>
              <a:cxnLst/>
              <a:rect l="l" t="t" r="r" b="b"/>
              <a:pathLst>
                <a:path w="1255" h="1306" extrusionOk="0">
                  <a:moveTo>
                    <a:pt x="0" y="0"/>
                  </a:moveTo>
                  <a:lnTo>
                    <a:pt x="1001" y="1255"/>
                  </a:lnTo>
                  <a:cubicBezTo>
                    <a:pt x="1091" y="1268"/>
                    <a:pt x="1179" y="1293"/>
                    <a:pt x="1255" y="13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40" name="Google Shape;619;p37">
              <a:extLst>
                <a:ext uri="{FF2B5EF4-FFF2-40B4-BE49-F238E27FC236}">
                  <a16:creationId xmlns:a16="http://schemas.microsoft.com/office/drawing/2014/main" id="{2314F5BF-4E88-46E4-9669-2AF2A36F431C}"/>
                </a:ext>
              </a:extLst>
            </p:cNvPr>
            <p:cNvSpPr/>
            <p:nvPr/>
          </p:nvSpPr>
          <p:spPr>
            <a:xfrm>
              <a:off x="5490050" y="1436300"/>
              <a:ext cx="49125" cy="56100"/>
            </a:xfrm>
            <a:custGeom>
              <a:avLst/>
              <a:gdLst/>
              <a:ahLst/>
              <a:cxnLst/>
              <a:rect l="l" t="t" r="r" b="b"/>
              <a:pathLst>
                <a:path w="1965" h="2244" extrusionOk="0">
                  <a:moveTo>
                    <a:pt x="1" y="1"/>
                  </a:moveTo>
                  <a:lnTo>
                    <a:pt x="1787" y="2244"/>
                  </a:lnTo>
                  <a:lnTo>
                    <a:pt x="1965" y="20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41" name="Google Shape;620;p37">
              <a:extLst>
                <a:ext uri="{FF2B5EF4-FFF2-40B4-BE49-F238E27FC236}">
                  <a16:creationId xmlns:a16="http://schemas.microsoft.com/office/drawing/2014/main" id="{4DBDAC6D-EF9B-4A90-A4F5-735068E18D9A}"/>
                </a:ext>
              </a:extLst>
            </p:cNvPr>
            <p:cNvSpPr/>
            <p:nvPr/>
          </p:nvSpPr>
          <p:spPr>
            <a:xfrm>
              <a:off x="5694775" y="1526950"/>
              <a:ext cx="48825" cy="56100"/>
            </a:xfrm>
            <a:custGeom>
              <a:avLst/>
              <a:gdLst/>
              <a:ahLst/>
              <a:cxnLst/>
              <a:rect l="l" t="t" r="r" b="b"/>
              <a:pathLst>
                <a:path w="1953" h="2244" extrusionOk="0">
                  <a:moveTo>
                    <a:pt x="0" y="0"/>
                  </a:moveTo>
                  <a:lnTo>
                    <a:pt x="1787" y="2243"/>
                  </a:lnTo>
                  <a:lnTo>
                    <a:pt x="1952" y="2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42" name="Google Shape;621;p37">
              <a:extLst>
                <a:ext uri="{FF2B5EF4-FFF2-40B4-BE49-F238E27FC236}">
                  <a16:creationId xmlns:a16="http://schemas.microsoft.com/office/drawing/2014/main" id="{5DF9B4BE-3EA2-4EAD-BA09-7037D15477D9}"/>
                </a:ext>
              </a:extLst>
            </p:cNvPr>
            <p:cNvSpPr/>
            <p:nvPr/>
          </p:nvSpPr>
          <p:spPr>
            <a:xfrm>
              <a:off x="5194075" y="1096900"/>
              <a:ext cx="36450" cy="41850"/>
            </a:xfrm>
            <a:custGeom>
              <a:avLst/>
              <a:gdLst/>
              <a:ahLst/>
              <a:cxnLst/>
              <a:rect l="l" t="t" r="r" b="b"/>
              <a:pathLst>
                <a:path w="1458" h="1674" extrusionOk="0">
                  <a:moveTo>
                    <a:pt x="38" y="1"/>
                  </a:moveTo>
                  <a:lnTo>
                    <a:pt x="26" y="14"/>
                  </a:lnTo>
                  <a:cubicBezTo>
                    <a:pt x="13" y="26"/>
                    <a:pt x="0" y="39"/>
                    <a:pt x="0" y="51"/>
                  </a:cubicBezTo>
                  <a:lnTo>
                    <a:pt x="1293" y="1674"/>
                  </a:lnTo>
                  <a:lnTo>
                    <a:pt x="1458" y="147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43" name="Google Shape;622;p37">
              <a:extLst>
                <a:ext uri="{FF2B5EF4-FFF2-40B4-BE49-F238E27FC236}">
                  <a16:creationId xmlns:a16="http://schemas.microsoft.com/office/drawing/2014/main" id="{C752605D-314A-4A1B-825E-F8432C9EBB9E}"/>
                </a:ext>
              </a:extLst>
            </p:cNvPr>
            <p:cNvSpPr/>
            <p:nvPr/>
          </p:nvSpPr>
          <p:spPr>
            <a:xfrm>
              <a:off x="5465000" y="878875"/>
              <a:ext cx="27925" cy="32975"/>
            </a:xfrm>
            <a:custGeom>
              <a:avLst/>
              <a:gdLst/>
              <a:ahLst/>
              <a:cxnLst/>
              <a:rect l="l" t="t" r="r" b="b"/>
              <a:pathLst>
                <a:path w="1117" h="1319" extrusionOk="0">
                  <a:moveTo>
                    <a:pt x="39" y="1"/>
                  </a:moveTo>
                  <a:cubicBezTo>
                    <a:pt x="26" y="39"/>
                    <a:pt x="14" y="90"/>
                    <a:pt x="1" y="127"/>
                  </a:cubicBezTo>
                  <a:lnTo>
                    <a:pt x="952" y="1319"/>
                  </a:lnTo>
                  <a:lnTo>
                    <a:pt x="1116" y="1129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44" name="Google Shape;623;p37">
              <a:extLst>
                <a:ext uri="{FF2B5EF4-FFF2-40B4-BE49-F238E27FC236}">
                  <a16:creationId xmlns:a16="http://schemas.microsoft.com/office/drawing/2014/main" id="{6FCB9FB8-F204-43F7-9468-B677E773ECDF}"/>
                </a:ext>
              </a:extLst>
            </p:cNvPr>
            <p:cNvSpPr/>
            <p:nvPr/>
          </p:nvSpPr>
          <p:spPr>
            <a:xfrm>
              <a:off x="5599700" y="682725"/>
              <a:ext cx="31075" cy="33625"/>
            </a:xfrm>
            <a:custGeom>
              <a:avLst/>
              <a:gdLst/>
              <a:ahLst/>
              <a:cxnLst/>
              <a:rect l="l" t="t" r="r" b="b"/>
              <a:pathLst>
                <a:path w="1243" h="1345" extrusionOk="0">
                  <a:moveTo>
                    <a:pt x="0" y="1"/>
                  </a:moveTo>
                  <a:lnTo>
                    <a:pt x="1077" y="1344"/>
                  </a:lnTo>
                  <a:lnTo>
                    <a:pt x="1243" y="115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45" name="Google Shape;624;p37">
              <a:extLst>
                <a:ext uri="{FF2B5EF4-FFF2-40B4-BE49-F238E27FC236}">
                  <a16:creationId xmlns:a16="http://schemas.microsoft.com/office/drawing/2014/main" id="{27B90AA5-4D05-4ED2-8110-B5B27C118235}"/>
                </a:ext>
              </a:extLst>
            </p:cNvPr>
            <p:cNvSpPr/>
            <p:nvPr/>
          </p:nvSpPr>
          <p:spPr>
            <a:xfrm>
              <a:off x="5553100" y="787300"/>
              <a:ext cx="72275" cy="81800"/>
            </a:xfrm>
            <a:custGeom>
              <a:avLst/>
              <a:gdLst/>
              <a:ahLst/>
              <a:cxnLst/>
              <a:rect l="l" t="t" r="r" b="b"/>
              <a:pathLst>
                <a:path w="2891" h="3272" extrusionOk="0">
                  <a:moveTo>
                    <a:pt x="26" y="1"/>
                  </a:moveTo>
                  <a:lnTo>
                    <a:pt x="1" y="26"/>
                  </a:lnTo>
                  <a:lnTo>
                    <a:pt x="2726" y="3271"/>
                  </a:lnTo>
                  <a:lnTo>
                    <a:pt x="2891" y="306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46" name="Google Shape;625;p37">
              <a:extLst>
                <a:ext uri="{FF2B5EF4-FFF2-40B4-BE49-F238E27FC236}">
                  <a16:creationId xmlns:a16="http://schemas.microsoft.com/office/drawing/2014/main" id="{CE4FCE11-2F85-4433-9A4F-27906FCC1C5A}"/>
                </a:ext>
              </a:extLst>
            </p:cNvPr>
            <p:cNvSpPr/>
            <p:nvPr/>
          </p:nvSpPr>
          <p:spPr>
            <a:xfrm>
              <a:off x="5559450" y="1334575"/>
              <a:ext cx="49150" cy="56125"/>
            </a:xfrm>
            <a:custGeom>
              <a:avLst/>
              <a:gdLst/>
              <a:ahLst/>
              <a:cxnLst/>
              <a:rect l="l" t="t" r="r" b="b"/>
              <a:pathLst>
                <a:path w="1966" h="2245" extrusionOk="0">
                  <a:moveTo>
                    <a:pt x="0" y="0"/>
                  </a:moveTo>
                  <a:lnTo>
                    <a:pt x="1800" y="2245"/>
                  </a:lnTo>
                  <a:lnTo>
                    <a:pt x="1965" y="2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47" name="Google Shape;626;p37">
              <a:extLst>
                <a:ext uri="{FF2B5EF4-FFF2-40B4-BE49-F238E27FC236}">
                  <a16:creationId xmlns:a16="http://schemas.microsoft.com/office/drawing/2014/main" id="{AE9F8381-D5F5-4298-9AAD-2456DB4ABF71}"/>
                </a:ext>
              </a:extLst>
            </p:cNvPr>
            <p:cNvSpPr/>
            <p:nvPr/>
          </p:nvSpPr>
          <p:spPr>
            <a:xfrm>
              <a:off x="5516975" y="1102925"/>
              <a:ext cx="71650" cy="78925"/>
            </a:xfrm>
            <a:custGeom>
              <a:avLst/>
              <a:gdLst/>
              <a:ahLst/>
              <a:cxnLst/>
              <a:rect l="l" t="t" r="r" b="b"/>
              <a:pathLst>
                <a:path w="2866" h="3157" extrusionOk="0">
                  <a:moveTo>
                    <a:pt x="1" y="1"/>
                  </a:moveTo>
                  <a:lnTo>
                    <a:pt x="2688" y="3157"/>
                  </a:lnTo>
                  <a:lnTo>
                    <a:pt x="2865" y="2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48" name="Google Shape;627;p37">
              <a:extLst>
                <a:ext uri="{FF2B5EF4-FFF2-40B4-BE49-F238E27FC236}">
                  <a16:creationId xmlns:a16="http://schemas.microsoft.com/office/drawing/2014/main" id="{CEB7B380-E7DB-45AD-8CC1-FE43A4E4AEB1}"/>
                </a:ext>
              </a:extLst>
            </p:cNvPr>
            <p:cNvSpPr/>
            <p:nvPr/>
          </p:nvSpPr>
          <p:spPr>
            <a:xfrm>
              <a:off x="5433000" y="1739250"/>
              <a:ext cx="23475" cy="25700"/>
            </a:xfrm>
            <a:custGeom>
              <a:avLst/>
              <a:gdLst/>
              <a:ahLst/>
              <a:cxnLst/>
              <a:rect l="l" t="t" r="r" b="b"/>
              <a:pathLst>
                <a:path w="939" h="1028" extrusionOk="0">
                  <a:moveTo>
                    <a:pt x="140" y="1"/>
                  </a:moveTo>
                  <a:cubicBezTo>
                    <a:pt x="128" y="1"/>
                    <a:pt x="115" y="13"/>
                    <a:pt x="102" y="13"/>
                  </a:cubicBezTo>
                  <a:cubicBezTo>
                    <a:pt x="77" y="39"/>
                    <a:pt x="39" y="52"/>
                    <a:pt x="1" y="64"/>
                  </a:cubicBezTo>
                  <a:lnTo>
                    <a:pt x="774" y="1027"/>
                  </a:lnTo>
                  <a:lnTo>
                    <a:pt x="939" y="824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49" name="Google Shape;628;p37">
              <a:extLst>
                <a:ext uri="{FF2B5EF4-FFF2-40B4-BE49-F238E27FC236}">
                  <a16:creationId xmlns:a16="http://schemas.microsoft.com/office/drawing/2014/main" id="{50AAB53B-8B4F-4E7A-B0BB-7479A3B8076A}"/>
                </a:ext>
              </a:extLst>
            </p:cNvPr>
            <p:cNvSpPr/>
            <p:nvPr/>
          </p:nvSpPr>
          <p:spPr>
            <a:xfrm>
              <a:off x="5407325" y="1708850"/>
              <a:ext cx="29175" cy="32000"/>
            </a:xfrm>
            <a:custGeom>
              <a:avLst/>
              <a:gdLst/>
              <a:ahLst/>
              <a:cxnLst/>
              <a:rect l="l" t="t" r="r" b="b"/>
              <a:pathLst>
                <a:path w="1167" h="1280" extrusionOk="0">
                  <a:moveTo>
                    <a:pt x="1" y="0"/>
                  </a:moveTo>
                  <a:lnTo>
                    <a:pt x="1028" y="1280"/>
                  </a:lnTo>
                  <a:cubicBezTo>
                    <a:pt x="1066" y="1268"/>
                    <a:pt x="1104" y="1255"/>
                    <a:pt x="1129" y="1229"/>
                  </a:cubicBezTo>
                  <a:cubicBezTo>
                    <a:pt x="1142" y="1229"/>
                    <a:pt x="1155" y="1217"/>
                    <a:pt x="1167" y="12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50" name="Google Shape;629;p37">
              <a:extLst>
                <a:ext uri="{FF2B5EF4-FFF2-40B4-BE49-F238E27FC236}">
                  <a16:creationId xmlns:a16="http://schemas.microsoft.com/office/drawing/2014/main" id="{E78AC2D1-4442-4B48-933C-75D932ACFA21}"/>
                </a:ext>
              </a:extLst>
            </p:cNvPr>
            <p:cNvSpPr/>
            <p:nvPr/>
          </p:nvSpPr>
          <p:spPr>
            <a:xfrm>
              <a:off x="5516350" y="1681900"/>
              <a:ext cx="92250" cy="116975"/>
            </a:xfrm>
            <a:custGeom>
              <a:avLst/>
              <a:gdLst/>
              <a:ahLst/>
              <a:cxnLst/>
              <a:rect l="l" t="t" r="r" b="b"/>
              <a:pathLst>
                <a:path w="3690" h="4679" extrusionOk="0">
                  <a:moveTo>
                    <a:pt x="0" y="0"/>
                  </a:moveTo>
                  <a:lnTo>
                    <a:pt x="3524" y="4678"/>
                  </a:lnTo>
                  <a:lnTo>
                    <a:pt x="3689" y="4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51" name="Google Shape;630;p37">
              <a:extLst>
                <a:ext uri="{FF2B5EF4-FFF2-40B4-BE49-F238E27FC236}">
                  <a16:creationId xmlns:a16="http://schemas.microsoft.com/office/drawing/2014/main" id="{84AC7601-0AAF-4098-84F8-8808B25D960E}"/>
                </a:ext>
              </a:extLst>
            </p:cNvPr>
            <p:cNvSpPr/>
            <p:nvPr/>
          </p:nvSpPr>
          <p:spPr>
            <a:xfrm>
              <a:off x="5514450" y="1679675"/>
              <a:ext cx="1925" cy="2250"/>
            </a:xfrm>
            <a:custGeom>
              <a:avLst/>
              <a:gdLst/>
              <a:ahLst/>
              <a:cxnLst/>
              <a:rect l="l" t="t" r="r" b="b"/>
              <a:pathLst>
                <a:path w="77" h="90" extrusionOk="0">
                  <a:moveTo>
                    <a:pt x="76" y="89"/>
                  </a:moveTo>
                  <a:lnTo>
                    <a:pt x="76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52" name="Google Shape;631;p37">
              <a:extLst>
                <a:ext uri="{FF2B5EF4-FFF2-40B4-BE49-F238E27FC236}">
                  <a16:creationId xmlns:a16="http://schemas.microsoft.com/office/drawing/2014/main" id="{1BD717FC-684F-4A0E-9705-6E61B04AA865}"/>
                </a:ext>
              </a:extLst>
            </p:cNvPr>
            <p:cNvSpPr/>
            <p:nvPr/>
          </p:nvSpPr>
          <p:spPr>
            <a:xfrm>
              <a:off x="6271200" y="1626450"/>
              <a:ext cx="83675" cy="119800"/>
            </a:xfrm>
            <a:custGeom>
              <a:avLst/>
              <a:gdLst/>
              <a:ahLst/>
              <a:cxnLst/>
              <a:rect l="l" t="t" r="r" b="b"/>
              <a:pathLst>
                <a:path w="3347" h="4792" extrusionOk="0">
                  <a:moveTo>
                    <a:pt x="2307" y="0"/>
                  </a:moveTo>
                  <a:lnTo>
                    <a:pt x="0" y="2573"/>
                  </a:lnTo>
                  <a:lnTo>
                    <a:pt x="2028" y="4234"/>
                  </a:lnTo>
                  <a:lnTo>
                    <a:pt x="3346" y="4792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53" name="Google Shape;632;p37">
              <a:extLst>
                <a:ext uri="{FF2B5EF4-FFF2-40B4-BE49-F238E27FC236}">
                  <a16:creationId xmlns:a16="http://schemas.microsoft.com/office/drawing/2014/main" id="{44D92818-394E-4238-90AA-2DC0083A20F9}"/>
                </a:ext>
              </a:extLst>
            </p:cNvPr>
            <p:cNvSpPr/>
            <p:nvPr/>
          </p:nvSpPr>
          <p:spPr>
            <a:xfrm>
              <a:off x="6243925" y="1471475"/>
              <a:ext cx="83400" cy="181925"/>
            </a:xfrm>
            <a:custGeom>
              <a:avLst/>
              <a:gdLst/>
              <a:ahLst/>
              <a:cxnLst/>
              <a:rect l="l" t="t" r="r" b="b"/>
              <a:pathLst>
                <a:path w="3336" h="7277" extrusionOk="0">
                  <a:moveTo>
                    <a:pt x="2068" y="0"/>
                  </a:moveTo>
                  <a:cubicBezTo>
                    <a:pt x="1561" y="216"/>
                    <a:pt x="1066" y="431"/>
                    <a:pt x="609" y="673"/>
                  </a:cubicBezTo>
                  <a:lnTo>
                    <a:pt x="1" y="7276"/>
                  </a:lnTo>
                  <a:lnTo>
                    <a:pt x="3335" y="5870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54" name="Google Shape;633;p37">
              <a:extLst>
                <a:ext uri="{FF2B5EF4-FFF2-40B4-BE49-F238E27FC236}">
                  <a16:creationId xmlns:a16="http://schemas.microsoft.com/office/drawing/2014/main" id="{E4A88EF6-9E3C-4550-B1E3-37C97EE6A420}"/>
                </a:ext>
              </a:extLst>
            </p:cNvPr>
            <p:cNvSpPr/>
            <p:nvPr/>
          </p:nvSpPr>
          <p:spPr>
            <a:xfrm>
              <a:off x="6186900" y="1493025"/>
              <a:ext cx="63100" cy="126775"/>
            </a:xfrm>
            <a:custGeom>
              <a:avLst/>
              <a:gdLst/>
              <a:ahLst/>
              <a:cxnLst/>
              <a:rect l="l" t="t" r="r" b="b"/>
              <a:pathLst>
                <a:path w="2524" h="5071" extrusionOk="0">
                  <a:moveTo>
                    <a:pt x="2523" y="0"/>
                  </a:moveTo>
                  <a:lnTo>
                    <a:pt x="2523" y="0"/>
                  </a:lnTo>
                  <a:cubicBezTo>
                    <a:pt x="1521" y="571"/>
                    <a:pt x="710" y="1268"/>
                    <a:pt x="330" y="2321"/>
                  </a:cubicBezTo>
                  <a:cubicBezTo>
                    <a:pt x="0" y="3220"/>
                    <a:pt x="89" y="4158"/>
                    <a:pt x="419" y="5071"/>
                  </a:cubicBezTo>
                  <a:lnTo>
                    <a:pt x="252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55" name="Google Shape;634;p37">
              <a:extLst>
                <a:ext uri="{FF2B5EF4-FFF2-40B4-BE49-F238E27FC236}">
                  <a16:creationId xmlns:a16="http://schemas.microsoft.com/office/drawing/2014/main" id="{D1E86678-DB16-4E0C-8284-F0E8D6DADBF5}"/>
                </a:ext>
              </a:extLst>
            </p:cNvPr>
            <p:cNvSpPr/>
            <p:nvPr/>
          </p:nvSpPr>
          <p:spPr>
            <a:xfrm>
              <a:off x="6181200" y="1420475"/>
              <a:ext cx="114425" cy="208825"/>
            </a:xfrm>
            <a:custGeom>
              <a:avLst/>
              <a:gdLst/>
              <a:ahLst/>
              <a:cxnLst/>
              <a:rect l="l" t="t" r="r" b="b"/>
              <a:pathLst>
                <a:path w="4577" h="8353" extrusionOk="0">
                  <a:moveTo>
                    <a:pt x="4132" y="0"/>
                  </a:moveTo>
                  <a:cubicBezTo>
                    <a:pt x="3448" y="659"/>
                    <a:pt x="2763" y="1318"/>
                    <a:pt x="2155" y="2054"/>
                  </a:cubicBezTo>
                  <a:cubicBezTo>
                    <a:pt x="938" y="3524"/>
                    <a:pt x="0" y="5412"/>
                    <a:pt x="254" y="7339"/>
                  </a:cubicBezTo>
                  <a:cubicBezTo>
                    <a:pt x="292" y="7682"/>
                    <a:pt x="380" y="8023"/>
                    <a:pt x="482" y="8353"/>
                  </a:cubicBezTo>
                  <a:lnTo>
                    <a:pt x="647" y="7973"/>
                  </a:lnTo>
                  <a:cubicBezTo>
                    <a:pt x="317" y="7060"/>
                    <a:pt x="228" y="6122"/>
                    <a:pt x="558" y="5223"/>
                  </a:cubicBezTo>
                  <a:cubicBezTo>
                    <a:pt x="938" y="4170"/>
                    <a:pt x="1749" y="3473"/>
                    <a:pt x="2751" y="2902"/>
                  </a:cubicBezTo>
                  <a:lnTo>
                    <a:pt x="3194" y="1825"/>
                  </a:lnTo>
                  <a:lnTo>
                    <a:pt x="3118" y="2713"/>
                  </a:lnTo>
                  <a:cubicBezTo>
                    <a:pt x="3575" y="2471"/>
                    <a:pt x="4070" y="2256"/>
                    <a:pt x="4577" y="2040"/>
                  </a:cubicBezTo>
                  <a:lnTo>
                    <a:pt x="413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56" name="Google Shape;635;p37">
              <a:extLst>
                <a:ext uri="{FF2B5EF4-FFF2-40B4-BE49-F238E27FC236}">
                  <a16:creationId xmlns:a16="http://schemas.microsoft.com/office/drawing/2014/main" id="{58B5F281-7670-43FE-8C64-B7D161C21B18}"/>
                </a:ext>
              </a:extLst>
            </p:cNvPr>
            <p:cNvSpPr/>
            <p:nvPr/>
          </p:nvSpPr>
          <p:spPr>
            <a:xfrm>
              <a:off x="5262525" y="986950"/>
              <a:ext cx="1022000" cy="677225"/>
            </a:xfrm>
            <a:custGeom>
              <a:avLst/>
              <a:gdLst/>
              <a:ahLst/>
              <a:cxnLst/>
              <a:rect l="l" t="t" r="r" b="b"/>
              <a:pathLst>
                <a:path w="40880" h="27089" extrusionOk="0">
                  <a:moveTo>
                    <a:pt x="20953" y="1"/>
                  </a:moveTo>
                  <a:lnTo>
                    <a:pt x="13043" y="7618"/>
                  </a:lnTo>
                  <a:lnTo>
                    <a:pt x="13082" y="7644"/>
                  </a:lnTo>
                  <a:lnTo>
                    <a:pt x="12917" y="7846"/>
                  </a:lnTo>
                  <a:lnTo>
                    <a:pt x="12866" y="7796"/>
                  </a:lnTo>
                  <a:lnTo>
                    <a:pt x="7809" y="12663"/>
                  </a:lnTo>
                  <a:lnTo>
                    <a:pt x="4018" y="1863"/>
                  </a:lnTo>
                  <a:cubicBezTo>
                    <a:pt x="2776" y="2472"/>
                    <a:pt x="1344" y="2612"/>
                    <a:pt x="0" y="2967"/>
                  </a:cubicBezTo>
                  <a:lnTo>
                    <a:pt x="6832" y="16099"/>
                  </a:lnTo>
                  <a:lnTo>
                    <a:pt x="8404" y="14857"/>
                  </a:lnTo>
                  <a:lnTo>
                    <a:pt x="6832" y="12752"/>
                  </a:lnTo>
                  <a:lnTo>
                    <a:pt x="8493" y="14793"/>
                  </a:lnTo>
                  <a:lnTo>
                    <a:pt x="20358" y="5477"/>
                  </a:lnTo>
                  <a:lnTo>
                    <a:pt x="35442" y="22525"/>
                  </a:lnTo>
                  <a:lnTo>
                    <a:pt x="29053" y="24249"/>
                  </a:lnTo>
                  <a:lnTo>
                    <a:pt x="35860" y="27088"/>
                  </a:lnTo>
                  <a:lnTo>
                    <a:pt x="36659" y="27076"/>
                  </a:lnTo>
                  <a:lnTo>
                    <a:pt x="37229" y="25694"/>
                  </a:lnTo>
                  <a:cubicBezTo>
                    <a:pt x="37127" y="25364"/>
                    <a:pt x="37039" y="25023"/>
                    <a:pt x="37001" y="24680"/>
                  </a:cubicBezTo>
                  <a:cubicBezTo>
                    <a:pt x="36747" y="22753"/>
                    <a:pt x="37685" y="20865"/>
                    <a:pt x="38902" y="19395"/>
                  </a:cubicBezTo>
                  <a:cubicBezTo>
                    <a:pt x="39510" y="18659"/>
                    <a:pt x="40195" y="18000"/>
                    <a:pt x="40879" y="17341"/>
                  </a:cubicBezTo>
                  <a:lnTo>
                    <a:pt x="40309" y="14654"/>
                  </a:lnTo>
                  <a:lnTo>
                    <a:pt x="37318" y="21105"/>
                  </a:lnTo>
                  <a:lnTo>
                    <a:pt x="20953" y="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57" name="Google Shape;636;p37">
              <a:extLst>
                <a:ext uri="{FF2B5EF4-FFF2-40B4-BE49-F238E27FC236}">
                  <a16:creationId xmlns:a16="http://schemas.microsoft.com/office/drawing/2014/main" id="{420B137B-4B67-4679-98A1-7C56BD2034F4}"/>
                </a:ext>
              </a:extLst>
            </p:cNvPr>
            <p:cNvSpPr/>
            <p:nvPr/>
          </p:nvSpPr>
          <p:spPr>
            <a:xfrm>
              <a:off x="6197375" y="1488275"/>
              <a:ext cx="131525" cy="244050"/>
            </a:xfrm>
            <a:custGeom>
              <a:avLst/>
              <a:gdLst/>
              <a:ahLst/>
              <a:cxnLst/>
              <a:rect l="l" t="t" r="r" b="b"/>
              <a:pathLst>
                <a:path w="5261" h="9762" extrusionOk="0">
                  <a:moveTo>
                    <a:pt x="2471" y="1"/>
                  </a:moveTo>
                  <a:lnTo>
                    <a:pt x="2471" y="1"/>
                  </a:lnTo>
                  <a:cubicBezTo>
                    <a:pt x="2345" y="64"/>
                    <a:pt x="2218" y="127"/>
                    <a:pt x="2104" y="190"/>
                  </a:cubicBezTo>
                  <a:lnTo>
                    <a:pt x="0" y="5261"/>
                  </a:lnTo>
                  <a:cubicBezTo>
                    <a:pt x="393" y="6389"/>
                    <a:pt x="1153" y="7479"/>
                    <a:pt x="1888" y="8468"/>
                  </a:cubicBezTo>
                  <a:lnTo>
                    <a:pt x="4981" y="9761"/>
                  </a:lnTo>
                  <a:lnTo>
                    <a:pt x="2953" y="8100"/>
                  </a:lnTo>
                  <a:lnTo>
                    <a:pt x="5260" y="5527"/>
                  </a:lnTo>
                  <a:lnTo>
                    <a:pt x="5197" y="5198"/>
                  </a:lnTo>
                  <a:lnTo>
                    <a:pt x="1863" y="6604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58" name="Google Shape;637;p37">
              <a:extLst>
                <a:ext uri="{FF2B5EF4-FFF2-40B4-BE49-F238E27FC236}">
                  <a16:creationId xmlns:a16="http://schemas.microsoft.com/office/drawing/2014/main" id="{C35BC3CA-54CF-4E12-8425-E79FF378AAAA}"/>
                </a:ext>
              </a:extLst>
            </p:cNvPr>
            <p:cNvSpPr/>
            <p:nvPr/>
          </p:nvSpPr>
          <p:spPr>
            <a:xfrm>
              <a:off x="6193225" y="1619775"/>
              <a:ext cx="51375" cy="80225"/>
            </a:xfrm>
            <a:custGeom>
              <a:avLst/>
              <a:gdLst/>
              <a:ahLst/>
              <a:cxnLst/>
              <a:rect l="l" t="t" r="r" b="b"/>
              <a:pathLst>
                <a:path w="2055" h="3209" extrusionOk="0">
                  <a:moveTo>
                    <a:pt x="166" y="1"/>
                  </a:moveTo>
                  <a:lnTo>
                    <a:pt x="1" y="381"/>
                  </a:lnTo>
                  <a:cubicBezTo>
                    <a:pt x="267" y="1218"/>
                    <a:pt x="685" y="2017"/>
                    <a:pt x="1079" y="2803"/>
                  </a:cubicBezTo>
                  <a:lnTo>
                    <a:pt x="2054" y="3208"/>
                  </a:lnTo>
                  <a:cubicBezTo>
                    <a:pt x="1319" y="2219"/>
                    <a:pt x="559" y="1129"/>
                    <a:pt x="166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59" name="Google Shape;638;p37">
              <a:extLst>
                <a:ext uri="{FF2B5EF4-FFF2-40B4-BE49-F238E27FC236}">
                  <a16:creationId xmlns:a16="http://schemas.microsoft.com/office/drawing/2014/main" id="{8B28ACE8-F92D-4E31-B726-909D386E76B6}"/>
                </a:ext>
              </a:extLst>
            </p:cNvPr>
            <p:cNvSpPr/>
            <p:nvPr/>
          </p:nvSpPr>
          <p:spPr>
            <a:xfrm>
              <a:off x="6249975" y="1466100"/>
              <a:ext cx="11100" cy="26950"/>
            </a:xfrm>
            <a:custGeom>
              <a:avLst/>
              <a:gdLst/>
              <a:ahLst/>
              <a:cxnLst/>
              <a:rect l="l" t="t" r="r" b="b"/>
              <a:pathLst>
                <a:path w="444" h="1078" extrusionOk="0">
                  <a:moveTo>
                    <a:pt x="443" y="0"/>
                  </a:moveTo>
                  <a:lnTo>
                    <a:pt x="0" y="1077"/>
                  </a:lnTo>
                  <a:cubicBezTo>
                    <a:pt x="114" y="1014"/>
                    <a:pt x="241" y="951"/>
                    <a:pt x="367" y="888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60" name="Google Shape;639;p37">
              <a:extLst>
                <a:ext uri="{FF2B5EF4-FFF2-40B4-BE49-F238E27FC236}">
                  <a16:creationId xmlns:a16="http://schemas.microsoft.com/office/drawing/2014/main" id="{6FBEEAA6-BE19-40FD-8374-F7DB43A58362}"/>
                </a:ext>
              </a:extLst>
            </p:cNvPr>
            <p:cNvSpPr/>
            <p:nvPr/>
          </p:nvSpPr>
          <p:spPr>
            <a:xfrm>
              <a:off x="6159000" y="1629275"/>
              <a:ext cx="61200" cy="60575"/>
            </a:xfrm>
            <a:custGeom>
              <a:avLst/>
              <a:gdLst/>
              <a:ahLst/>
              <a:cxnLst/>
              <a:rect l="l" t="t" r="r" b="b"/>
              <a:pathLst>
                <a:path w="2448" h="2423" extrusionOk="0">
                  <a:moveTo>
                    <a:pt x="1370" y="1"/>
                  </a:moveTo>
                  <a:lnTo>
                    <a:pt x="800" y="1383"/>
                  </a:lnTo>
                  <a:lnTo>
                    <a:pt x="1" y="1395"/>
                  </a:lnTo>
                  <a:lnTo>
                    <a:pt x="2448" y="2423"/>
                  </a:lnTo>
                  <a:cubicBezTo>
                    <a:pt x="2054" y="1637"/>
                    <a:pt x="1636" y="838"/>
                    <a:pt x="1370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61" name="Google Shape;640;p37">
              <a:extLst>
                <a:ext uri="{FF2B5EF4-FFF2-40B4-BE49-F238E27FC236}">
                  <a16:creationId xmlns:a16="http://schemas.microsoft.com/office/drawing/2014/main" id="{39443D4A-6BAD-4D86-9622-E170BC3F170E}"/>
                </a:ext>
              </a:extLst>
            </p:cNvPr>
            <p:cNvSpPr/>
            <p:nvPr/>
          </p:nvSpPr>
          <p:spPr>
            <a:xfrm>
              <a:off x="5433325" y="1305750"/>
              <a:ext cx="41550" cy="52625"/>
            </a:xfrm>
            <a:custGeom>
              <a:avLst/>
              <a:gdLst/>
              <a:ahLst/>
              <a:cxnLst/>
              <a:rect l="l" t="t" r="r" b="b"/>
              <a:pathLst>
                <a:path w="1662" h="2105" extrusionOk="0">
                  <a:moveTo>
                    <a:pt x="0" y="0"/>
                  </a:moveTo>
                  <a:lnTo>
                    <a:pt x="1572" y="2105"/>
                  </a:lnTo>
                  <a:lnTo>
                    <a:pt x="1661" y="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62" name="Google Shape;641;p37">
              <a:extLst>
                <a:ext uri="{FF2B5EF4-FFF2-40B4-BE49-F238E27FC236}">
                  <a16:creationId xmlns:a16="http://schemas.microsoft.com/office/drawing/2014/main" id="{B0D2FA69-EAA1-4E8A-9EA4-C9B2F453449B}"/>
                </a:ext>
              </a:extLst>
            </p:cNvPr>
            <p:cNvSpPr/>
            <p:nvPr/>
          </p:nvSpPr>
          <p:spPr>
            <a:xfrm>
              <a:off x="5584150" y="1177400"/>
              <a:ext cx="5425" cy="5725"/>
            </a:xfrm>
            <a:custGeom>
              <a:avLst/>
              <a:gdLst/>
              <a:ahLst/>
              <a:cxnLst/>
              <a:rect l="l" t="t" r="r" b="b"/>
              <a:pathLst>
                <a:path w="217" h="229" extrusionOk="0">
                  <a:moveTo>
                    <a:pt x="178" y="0"/>
                  </a:moveTo>
                  <a:lnTo>
                    <a:pt x="1" y="178"/>
                  </a:lnTo>
                  <a:lnTo>
                    <a:pt x="52" y="228"/>
                  </a:lnTo>
                  <a:lnTo>
                    <a:pt x="217" y="26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63" name="Google Shape;642;p37">
              <a:extLst>
                <a:ext uri="{FF2B5EF4-FFF2-40B4-BE49-F238E27FC236}">
                  <a16:creationId xmlns:a16="http://schemas.microsoft.com/office/drawing/2014/main" id="{8C56E367-AF7C-4736-98BA-F1E8E649D032}"/>
                </a:ext>
              </a:extLst>
            </p:cNvPr>
            <p:cNvSpPr/>
            <p:nvPr/>
          </p:nvSpPr>
          <p:spPr>
            <a:xfrm>
              <a:off x="5416525" y="760050"/>
              <a:ext cx="76400" cy="166925"/>
            </a:xfrm>
            <a:custGeom>
              <a:avLst/>
              <a:gdLst/>
              <a:ahLst/>
              <a:cxnLst/>
              <a:rect l="l" t="t" r="r" b="b"/>
              <a:pathLst>
                <a:path w="3056" h="6677" extrusionOk="0">
                  <a:moveTo>
                    <a:pt x="3055" y="1"/>
                  </a:moveTo>
                  <a:cubicBezTo>
                    <a:pt x="3030" y="13"/>
                    <a:pt x="3018" y="13"/>
                    <a:pt x="2992" y="13"/>
                  </a:cubicBezTo>
                  <a:cubicBezTo>
                    <a:pt x="2333" y="165"/>
                    <a:pt x="1699" y="482"/>
                    <a:pt x="1230" y="964"/>
                  </a:cubicBezTo>
                  <a:cubicBezTo>
                    <a:pt x="711" y="1483"/>
                    <a:pt x="406" y="2181"/>
                    <a:pt x="178" y="2878"/>
                  </a:cubicBezTo>
                  <a:lnTo>
                    <a:pt x="140" y="2954"/>
                  </a:lnTo>
                  <a:lnTo>
                    <a:pt x="140" y="3195"/>
                  </a:lnTo>
                  <a:cubicBezTo>
                    <a:pt x="140" y="4336"/>
                    <a:pt x="190" y="5553"/>
                    <a:pt x="1" y="6668"/>
                  </a:cubicBezTo>
                  <a:cubicBezTo>
                    <a:pt x="28" y="6674"/>
                    <a:pt x="56" y="6676"/>
                    <a:pt x="86" y="6676"/>
                  </a:cubicBezTo>
                  <a:cubicBezTo>
                    <a:pt x="468" y="6676"/>
                    <a:pt x="1024" y="6239"/>
                    <a:pt x="1319" y="5933"/>
                  </a:cubicBezTo>
                  <a:cubicBezTo>
                    <a:pt x="1344" y="5844"/>
                    <a:pt x="1370" y="5768"/>
                    <a:pt x="1395" y="5679"/>
                  </a:cubicBezTo>
                  <a:cubicBezTo>
                    <a:pt x="1421" y="5553"/>
                    <a:pt x="1458" y="5438"/>
                    <a:pt x="1483" y="5311"/>
                  </a:cubicBezTo>
                  <a:cubicBezTo>
                    <a:pt x="1547" y="5071"/>
                    <a:pt x="1598" y="4830"/>
                    <a:pt x="1661" y="4589"/>
                  </a:cubicBezTo>
                  <a:lnTo>
                    <a:pt x="1661" y="4551"/>
                  </a:lnTo>
                  <a:cubicBezTo>
                    <a:pt x="1674" y="4513"/>
                    <a:pt x="1674" y="4488"/>
                    <a:pt x="1686" y="4449"/>
                  </a:cubicBezTo>
                  <a:cubicBezTo>
                    <a:pt x="1762" y="4133"/>
                    <a:pt x="1826" y="3816"/>
                    <a:pt x="1902" y="3499"/>
                  </a:cubicBezTo>
                  <a:cubicBezTo>
                    <a:pt x="1965" y="3258"/>
                    <a:pt x="2016" y="3017"/>
                    <a:pt x="2080" y="2776"/>
                  </a:cubicBezTo>
                  <a:lnTo>
                    <a:pt x="2269" y="2054"/>
                  </a:lnTo>
                  <a:cubicBezTo>
                    <a:pt x="2308" y="1940"/>
                    <a:pt x="2345" y="1826"/>
                    <a:pt x="2384" y="1699"/>
                  </a:cubicBezTo>
                  <a:cubicBezTo>
                    <a:pt x="2561" y="1116"/>
                    <a:pt x="2776" y="545"/>
                    <a:pt x="3055" y="1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64" name="Google Shape;643;p37">
              <a:extLst>
                <a:ext uri="{FF2B5EF4-FFF2-40B4-BE49-F238E27FC236}">
                  <a16:creationId xmlns:a16="http://schemas.microsoft.com/office/drawing/2014/main" id="{5B534BD9-238B-4E9E-A2DB-D92F0AF26DFC}"/>
                </a:ext>
              </a:extLst>
            </p:cNvPr>
            <p:cNvSpPr/>
            <p:nvPr/>
          </p:nvSpPr>
          <p:spPr>
            <a:xfrm>
              <a:off x="5449500" y="873800"/>
              <a:ext cx="15525" cy="34575"/>
            </a:xfrm>
            <a:custGeom>
              <a:avLst/>
              <a:gdLst/>
              <a:ahLst/>
              <a:cxnLst/>
              <a:rect l="l" t="t" r="r" b="b"/>
              <a:pathLst>
                <a:path w="621" h="1383" extrusionOk="0">
                  <a:moveTo>
                    <a:pt x="342" y="1"/>
                  </a:moveTo>
                  <a:lnTo>
                    <a:pt x="342" y="39"/>
                  </a:lnTo>
                  <a:cubicBezTo>
                    <a:pt x="279" y="280"/>
                    <a:pt x="228" y="521"/>
                    <a:pt x="164" y="761"/>
                  </a:cubicBezTo>
                  <a:cubicBezTo>
                    <a:pt x="139" y="888"/>
                    <a:pt x="102" y="1003"/>
                    <a:pt x="76" y="1129"/>
                  </a:cubicBezTo>
                  <a:cubicBezTo>
                    <a:pt x="51" y="1218"/>
                    <a:pt x="25" y="1294"/>
                    <a:pt x="0" y="1383"/>
                  </a:cubicBezTo>
                  <a:cubicBezTo>
                    <a:pt x="76" y="1319"/>
                    <a:pt x="127" y="1256"/>
                    <a:pt x="164" y="1205"/>
                  </a:cubicBezTo>
                  <a:cubicBezTo>
                    <a:pt x="367" y="952"/>
                    <a:pt x="519" y="648"/>
                    <a:pt x="621" y="330"/>
                  </a:cubicBezTo>
                  <a:lnTo>
                    <a:pt x="342" y="1"/>
                  </a:lnTo>
                  <a:close/>
                </a:path>
              </a:pathLst>
            </a:custGeom>
            <a:solidFill>
              <a:schemeClr val="accent3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65" name="Google Shape;644;p37">
              <a:extLst>
                <a:ext uri="{FF2B5EF4-FFF2-40B4-BE49-F238E27FC236}">
                  <a16:creationId xmlns:a16="http://schemas.microsoft.com/office/drawing/2014/main" id="{504F6891-AF66-48FD-A22D-995A35680C33}"/>
                </a:ext>
              </a:extLst>
            </p:cNvPr>
            <p:cNvSpPr/>
            <p:nvPr/>
          </p:nvSpPr>
          <p:spPr>
            <a:xfrm>
              <a:off x="5464075" y="829450"/>
              <a:ext cx="4450" cy="18100"/>
            </a:xfrm>
            <a:custGeom>
              <a:avLst/>
              <a:gdLst/>
              <a:ahLst/>
              <a:cxnLst/>
              <a:rect l="l" t="t" r="r" b="b"/>
              <a:pathLst>
                <a:path w="178" h="724" extrusionOk="0">
                  <a:moveTo>
                    <a:pt x="0" y="723"/>
                  </a:moveTo>
                  <a:cubicBezTo>
                    <a:pt x="63" y="482"/>
                    <a:pt x="114" y="241"/>
                    <a:pt x="178" y="0"/>
                  </a:cubicBezTo>
                  <a:cubicBezTo>
                    <a:pt x="114" y="241"/>
                    <a:pt x="63" y="482"/>
                    <a:pt x="0" y="723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66" name="Google Shape;645;p37">
              <a:extLst>
                <a:ext uri="{FF2B5EF4-FFF2-40B4-BE49-F238E27FC236}">
                  <a16:creationId xmlns:a16="http://schemas.microsoft.com/office/drawing/2014/main" id="{D008B16D-11DD-4788-9474-644D5C624236}"/>
                </a:ext>
              </a:extLst>
            </p:cNvPr>
            <p:cNvSpPr/>
            <p:nvPr/>
          </p:nvSpPr>
          <p:spPr>
            <a:xfrm>
              <a:off x="5476100" y="760050"/>
              <a:ext cx="16825" cy="42500"/>
            </a:xfrm>
            <a:custGeom>
              <a:avLst/>
              <a:gdLst/>
              <a:ahLst/>
              <a:cxnLst/>
              <a:rect l="l" t="t" r="r" b="b"/>
              <a:pathLst>
                <a:path w="673" h="1700" extrusionOk="0">
                  <a:moveTo>
                    <a:pt x="672" y="1"/>
                  </a:moveTo>
                  <a:cubicBezTo>
                    <a:pt x="393" y="545"/>
                    <a:pt x="178" y="1116"/>
                    <a:pt x="1" y="1699"/>
                  </a:cubicBezTo>
                  <a:cubicBezTo>
                    <a:pt x="178" y="1116"/>
                    <a:pt x="393" y="545"/>
                    <a:pt x="672" y="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67" name="Google Shape;646;p37">
              <a:extLst>
                <a:ext uri="{FF2B5EF4-FFF2-40B4-BE49-F238E27FC236}">
                  <a16:creationId xmlns:a16="http://schemas.microsoft.com/office/drawing/2014/main" id="{AD09CF5A-C2DF-470C-9EC0-B1300269138F}"/>
                </a:ext>
              </a:extLst>
            </p:cNvPr>
            <p:cNvSpPr/>
            <p:nvPr/>
          </p:nvSpPr>
          <p:spPr>
            <a:xfrm>
              <a:off x="5468500" y="811400"/>
              <a:ext cx="4775" cy="18075"/>
            </a:xfrm>
            <a:custGeom>
              <a:avLst/>
              <a:gdLst/>
              <a:ahLst/>
              <a:cxnLst/>
              <a:rect l="l" t="t" r="r" b="b"/>
              <a:pathLst>
                <a:path w="191" h="723" extrusionOk="0">
                  <a:moveTo>
                    <a:pt x="1" y="722"/>
                  </a:moveTo>
                  <a:lnTo>
                    <a:pt x="190" y="0"/>
                  </a:ln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68" name="Google Shape;647;p37">
              <a:extLst>
                <a:ext uri="{FF2B5EF4-FFF2-40B4-BE49-F238E27FC236}">
                  <a16:creationId xmlns:a16="http://schemas.microsoft.com/office/drawing/2014/main" id="{6F0F5B5C-E77F-4377-AE75-E5CEECE14DB6}"/>
                </a:ext>
              </a:extLst>
            </p:cNvPr>
            <p:cNvSpPr/>
            <p:nvPr/>
          </p:nvSpPr>
          <p:spPr>
            <a:xfrm>
              <a:off x="5453600" y="874775"/>
              <a:ext cx="4450" cy="18075"/>
            </a:xfrm>
            <a:custGeom>
              <a:avLst/>
              <a:gdLst/>
              <a:ahLst/>
              <a:cxnLst/>
              <a:rect l="l" t="t" r="r" b="b"/>
              <a:pathLst>
                <a:path w="178" h="723" extrusionOk="0">
                  <a:moveTo>
                    <a:pt x="0" y="722"/>
                  </a:moveTo>
                  <a:cubicBezTo>
                    <a:pt x="64" y="482"/>
                    <a:pt x="115" y="241"/>
                    <a:pt x="178" y="0"/>
                  </a:cubicBezTo>
                  <a:cubicBezTo>
                    <a:pt x="115" y="241"/>
                    <a:pt x="64" y="482"/>
                    <a:pt x="0" y="722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69" name="Google Shape;648;p37">
              <a:extLst>
                <a:ext uri="{FF2B5EF4-FFF2-40B4-BE49-F238E27FC236}">
                  <a16:creationId xmlns:a16="http://schemas.microsoft.com/office/drawing/2014/main" id="{EDA635E8-6373-4200-AA5E-4A88D324D126}"/>
                </a:ext>
              </a:extLst>
            </p:cNvPr>
            <p:cNvSpPr/>
            <p:nvPr/>
          </p:nvSpPr>
          <p:spPr>
            <a:xfrm>
              <a:off x="5458675" y="757425"/>
              <a:ext cx="104600" cy="121475"/>
            </a:xfrm>
            <a:custGeom>
              <a:avLst/>
              <a:gdLst/>
              <a:ahLst/>
              <a:cxnLst/>
              <a:rect l="l" t="t" r="r" b="b"/>
              <a:pathLst>
                <a:path w="4184" h="4859" extrusionOk="0">
                  <a:moveTo>
                    <a:pt x="2396" y="1"/>
                  </a:moveTo>
                  <a:cubicBezTo>
                    <a:pt x="2049" y="1"/>
                    <a:pt x="1704" y="32"/>
                    <a:pt x="1369" y="106"/>
                  </a:cubicBezTo>
                  <a:cubicBezTo>
                    <a:pt x="1090" y="650"/>
                    <a:pt x="875" y="1221"/>
                    <a:pt x="698" y="1804"/>
                  </a:cubicBezTo>
                  <a:cubicBezTo>
                    <a:pt x="659" y="1931"/>
                    <a:pt x="622" y="2045"/>
                    <a:pt x="583" y="2159"/>
                  </a:cubicBezTo>
                  <a:lnTo>
                    <a:pt x="394" y="2881"/>
                  </a:lnTo>
                  <a:cubicBezTo>
                    <a:pt x="330" y="3122"/>
                    <a:pt x="279" y="3363"/>
                    <a:pt x="216" y="3604"/>
                  </a:cubicBezTo>
                  <a:cubicBezTo>
                    <a:pt x="140" y="3921"/>
                    <a:pt x="76" y="4238"/>
                    <a:pt x="0" y="4554"/>
                  </a:cubicBezTo>
                  <a:lnTo>
                    <a:pt x="292" y="4859"/>
                  </a:lnTo>
                  <a:cubicBezTo>
                    <a:pt x="343" y="4644"/>
                    <a:pt x="368" y="4428"/>
                    <a:pt x="368" y="4199"/>
                  </a:cubicBezTo>
                  <a:cubicBezTo>
                    <a:pt x="659" y="4199"/>
                    <a:pt x="951" y="4187"/>
                    <a:pt x="1217" y="4073"/>
                  </a:cubicBezTo>
                  <a:cubicBezTo>
                    <a:pt x="1484" y="3971"/>
                    <a:pt x="1737" y="3768"/>
                    <a:pt x="1851" y="3503"/>
                  </a:cubicBezTo>
                  <a:cubicBezTo>
                    <a:pt x="1952" y="3249"/>
                    <a:pt x="1915" y="2906"/>
                    <a:pt x="1712" y="2704"/>
                  </a:cubicBezTo>
                  <a:lnTo>
                    <a:pt x="1712" y="2704"/>
                  </a:lnTo>
                  <a:cubicBezTo>
                    <a:pt x="2044" y="2899"/>
                    <a:pt x="2436" y="2997"/>
                    <a:pt x="2824" y="2997"/>
                  </a:cubicBezTo>
                  <a:cubicBezTo>
                    <a:pt x="2940" y="2997"/>
                    <a:pt x="3055" y="2988"/>
                    <a:pt x="3169" y="2970"/>
                  </a:cubicBezTo>
                  <a:cubicBezTo>
                    <a:pt x="3372" y="2945"/>
                    <a:pt x="3600" y="2856"/>
                    <a:pt x="3664" y="2666"/>
                  </a:cubicBezTo>
                  <a:cubicBezTo>
                    <a:pt x="3715" y="2539"/>
                    <a:pt x="3664" y="2387"/>
                    <a:pt x="3613" y="2261"/>
                  </a:cubicBezTo>
                  <a:cubicBezTo>
                    <a:pt x="3473" y="1906"/>
                    <a:pt x="3258" y="1576"/>
                    <a:pt x="2980" y="1309"/>
                  </a:cubicBezTo>
                  <a:lnTo>
                    <a:pt x="2980" y="1309"/>
                  </a:lnTo>
                  <a:cubicBezTo>
                    <a:pt x="3072" y="1336"/>
                    <a:pt x="3168" y="1348"/>
                    <a:pt x="3263" y="1348"/>
                  </a:cubicBezTo>
                  <a:cubicBezTo>
                    <a:pt x="3442" y="1348"/>
                    <a:pt x="3621" y="1304"/>
                    <a:pt x="3778" y="1221"/>
                  </a:cubicBezTo>
                  <a:lnTo>
                    <a:pt x="3309" y="650"/>
                  </a:lnTo>
                  <a:lnTo>
                    <a:pt x="3803" y="1196"/>
                  </a:lnTo>
                  <a:cubicBezTo>
                    <a:pt x="3828" y="1183"/>
                    <a:pt x="3854" y="1170"/>
                    <a:pt x="3867" y="1157"/>
                  </a:cubicBezTo>
                  <a:cubicBezTo>
                    <a:pt x="4044" y="1030"/>
                    <a:pt x="4183" y="841"/>
                    <a:pt x="4158" y="625"/>
                  </a:cubicBezTo>
                  <a:cubicBezTo>
                    <a:pt x="4146" y="447"/>
                    <a:pt x="4006" y="295"/>
                    <a:pt x="3854" y="207"/>
                  </a:cubicBezTo>
                  <a:cubicBezTo>
                    <a:pt x="3689" y="118"/>
                    <a:pt x="3512" y="92"/>
                    <a:pt x="3321" y="67"/>
                  </a:cubicBezTo>
                  <a:cubicBezTo>
                    <a:pt x="3016" y="25"/>
                    <a:pt x="2706" y="1"/>
                    <a:pt x="2396" y="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70" name="Google Shape;649;p37">
              <a:extLst>
                <a:ext uri="{FF2B5EF4-FFF2-40B4-BE49-F238E27FC236}">
                  <a16:creationId xmlns:a16="http://schemas.microsoft.com/office/drawing/2014/main" id="{B3C6F6CF-141C-47A8-85E8-2018BEA33A90}"/>
                </a:ext>
              </a:extLst>
            </p:cNvPr>
            <p:cNvSpPr/>
            <p:nvPr/>
          </p:nvSpPr>
          <p:spPr>
            <a:xfrm>
              <a:off x="5458025" y="871275"/>
              <a:ext cx="7975" cy="10800"/>
            </a:xfrm>
            <a:custGeom>
              <a:avLst/>
              <a:gdLst/>
              <a:ahLst/>
              <a:cxnLst/>
              <a:rect l="l" t="t" r="r" b="b"/>
              <a:pathLst>
                <a:path w="319" h="432" extrusionOk="0">
                  <a:moveTo>
                    <a:pt x="26" y="0"/>
                  </a:moveTo>
                  <a:cubicBezTo>
                    <a:pt x="14" y="39"/>
                    <a:pt x="14" y="64"/>
                    <a:pt x="1" y="102"/>
                  </a:cubicBezTo>
                  <a:lnTo>
                    <a:pt x="280" y="431"/>
                  </a:lnTo>
                  <a:cubicBezTo>
                    <a:pt x="293" y="394"/>
                    <a:pt x="305" y="343"/>
                    <a:pt x="318" y="305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71" name="Google Shape;650;p37">
              <a:extLst>
                <a:ext uri="{FF2B5EF4-FFF2-40B4-BE49-F238E27FC236}">
                  <a16:creationId xmlns:a16="http://schemas.microsoft.com/office/drawing/2014/main" id="{1824FC0C-1803-420D-8129-FF3640C909B4}"/>
                </a:ext>
              </a:extLst>
            </p:cNvPr>
            <p:cNvSpPr/>
            <p:nvPr/>
          </p:nvSpPr>
          <p:spPr>
            <a:xfrm>
              <a:off x="5541400" y="773675"/>
              <a:ext cx="12350" cy="14300"/>
            </a:xfrm>
            <a:custGeom>
              <a:avLst/>
              <a:gdLst/>
              <a:ahLst/>
              <a:cxnLst/>
              <a:rect l="l" t="t" r="r" b="b"/>
              <a:pathLst>
                <a:path w="494" h="572" extrusionOk="0">
                  <a:moveTo>
                    <a:pt x="0" y="0"/>
                  </a:moveTo>
                  <a:lnTo>
                    <a:pt x="469" y="571"/>
                  </a:lnTo>
                  <a:lnTo>
                    <a:pt x="494" y="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72" name="Google Shape;651;p37">
              <a:extLst>
                <a:ext uri="{FF2B5EF4-FFF2-40B4-BE49-F238E27FC236}">
                  <a16:creationId xmlns:a16="http://schemas.microsoft.com/office/drawing/2014/main" id="{E4DD4AC9-6222-481A-9A1B-9526B0EA8AB4}"/>
                </a:ext>
              </a:extLst>
            </p:cNvPr>
            <p:cNvSpPr/>
            <p:nvPr/>
          </p:nvSpPr>
          <p:spPr>
            <a:xfrm>
              <a:off x="5421275" y="1959825"/>
              <a:ext cx="662025" cy="95100"/>
            </a:xfrm>
            <a:custGeom>
              <a:avLst/>
              <a:gdLst/>
              <a:ahLst/>
              <a:cxnLst/>
              <a:rect l="l" t="t" r="r" b="b"/>
              <a:pathLst>
                <a:path w="26481" h="3804" extrusionOk="0">
                  <a:moveTo>
                    <a:pt x="13234" y="0"/>
                  </a:moveTo>
                  <a:cubicBezTo>
                    <a:pt x="5933" y="0"/>
                    <a:pt x="0" y="849"/>
                    <a:pt x="0" y="1902"/>
                  </a:cubicBezTo>
                  <a:cubicBezTo>
                    <a:pt x="0" y="2953"/>
                    <a:pt x="5933" y="3803"/>
                    <a:pt x="13234" y="3803"/>
                  </a:cubicBezTo>
                  <a:cubicBezTo>
                    <a:pt x="20548" y="3803"/>
                    <a:pt x="26481" y="2953"/>
                    <a:pt x="26481" y="1902"/>
                  </a:cubicBezTo>
                  <a:cubicBezTo>
                    <a:pt x="26481" y="849"/>
                    <a:pt x="20548" y="0"/>
                    <a:pt x="13234" y="0"/>
                  </a:cubicBezTo>
                  <a:close/>
                </a:path>
              </a:pathLst>
            </a:cu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73" name="Google Shape;652;p37">
              <a:extLst>
                <a:ext uri="{FF2B5EF4-FFF2-40B4-BE49-F238E27FC236}">
                  <a16:creationId xmlns:a16="http://schemas.microsoft.com/office/drawing/2014/main" id="{B5978E28-F20B-498A-ACCE-C84C98C6A368}"/>
                </a:ext>
              </a:extLst>
            </p:cNvPr>
            <p:cNvSpPr/>
            <p:nvPr/>
          </p:nvSpPr>
          <p:spPr>
            <a:xfrm>
              <a:off x="5544550" y="1942375"/>
              <a:ext cx="114425" cy="86950"/>
            </a:xfrm>
            <a:custGeom>
              <a:avLst/>
              <a:gdLst/>
              <a:ahLst/>
              <a:cxnLst/>
              <a:rect l="l" t="t" r="r" b="b"/>
              <a:pathLst>
                <a:path w="4577" h="3478" extrusionOk="0">
                  <a:moveTo>
                    <a:pt x="1649" y="1"/>
                  </a:moveTo>
                  <a:lnTo>
                    <a:pt x="1497" y="901"/>
                  </a:lnTo>
                  <a:cubicBezTo>
                    <a:pt x="1497" y="901"/>
                    <a:pt x="1" y="3183"/>
                    <a:pt x="812" y="3449"/>
                  </a:cubicBezTo>
                  <a:cubicBezTo>
                    <a:pt x="872" y="3468"/>
                    <a:pt x="942" y="3477"/>
                    <a:pt x="1021" y="3477"/>
                  </a:cubicBezTo>
                  <a:cubicBezTo>
                    <a:pt x="2023" y="3477"/>
                    <a:pt x="4454" y="2016"/>
                    <a:pt x="4513" y="1687"/>
                  </a:cubicBezTo>
                  <a:cubicBezTo>
                    <a:pt x="4576" y="1332"/>
                    <a:pt x="4488" y="51"/>
                    <a:pt x="4488" y="51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74" name="Google Shape;653;p37">
              <a:extLst>
                <a:ext uri="{FF2B5EF4-FFF2-40B4-BE49-F238E27FC236}">
                  <a16:creationId xmlns:a16="http://schemas.microsoft.com/office/drawing/2014/main" id="{55ADC1A2-FD2E-4FA6-B649-8C6541F18083}"/>
                </a:ext>
              </a:extLst>
            </p:cNvPr>
            <p:cNvSpPr/>
            <p:nvPr/>
          </p:nvSpPr>
          <p:spPr>
            <a:xfrm>
              <a:off x="5857650" y="1939850"/>
              <a:ext cx="116650" cy="85950"/>
            </a:xfrm>
            <a:custGeom>
              <a:avLst/>
              <a:gdLst/>
              <a:ahLst/>
              <a:cxnLst/>
              <a:rect l="l" t="t" r="r" b="b"/>
              <a:pathLst>
                <a:path w="4666" h="3438" extrusionOk="0">
                  <a:moveTo>
                    <a:pt x="2840" y="0"/>
                  </a:moveTo>
                  <a:lnTo>
                    <a:pt x="13" y="216"/>
                  </a:lnTo>
                  <a:cubicBezTo>
                    <a:pt x="13" y="216"/>
                    <a:pt x="1" y="1496"/>
                    <a:pt x="89" y="1839"/>
                  </a:cubicBezTo>
                  <a:cubicBezTo>
                    <a:pt x="170" y="2162"/>
                    <a:pt x="2577" y="3438"/>
                    <a:pt x="3614" y="3438"/>
                  </a:cubicBezTo>
                  <a:cubicBezTo>
                    <a:pt x="3717" y="3438"/>
                    <a:pt x="3807" y="3425"/>
                    <a:pt x="3879" y="3397"/>
                  </a:cubicBezTo>
                  <a:cubicBezTo>
                    <a:pt x="4665" y="3081"/>
                    <a:pt x="3043" y="901"/>
                    <a:pt x="3043" y="901"/>
                  </a:cubicBezTo>
                  <a:lnTo>
                    <a:pt x="2840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75" name="Google Shape;654;p37">
              <a:extLst>
                <a:ext uri="{FF2B5EF4-FFF2-40B4-BE49-F238E27FC236}">
                  <a16:creationId xmlns:a16="http://schemas.microsoft.com/office/drawing/2014/main" id="{3A7F6611-859D-4C2E-9E79-599A4671BA01}"/>
                </a:ext>
              </a:extLst>
            </p:cNvPr>
            <p:cNvSpPr/>
            <p:nvPr/>
          </p:nvSpPr>
          <p:spPr>
            <a:xfrm>
              <a:off x="5858275" y="1964575"/>
              <a:ext cx="101750" cy="61175"/>
            </a:xfrm>
            <a:custGeom>
              <a:avLst/>
              <a:gdLst/>
              <a:ahLst/>
              <a:cxnLst/>
              <a:rect l="l" t="t" r="r" b="b"/>
              <a:pathLst>
                <a:path w="4070" h="2447" extrusionOk="0">
                  <a:moveTo>
                    <a:pt x="3094" y="0"/>
                  </a:moveTo>
                  <a:cubicBezTo>
                    <a:pt x="2638" y="140"/>
                    <a:pt x="1928" y="203"/>
                    <a:pt x="1281" y="203"/>
                  </a:cubicBezTo>
                  <a:cubicBezTo>
                    <a:pt x="787" y="203"/>
                    <a:pt x="317" y="165"/>
                    <a:pt x="1" y="89"/>
                  </a:cubicBezTo>
                  <a:lnTo>
                    <a:pt x="1" y="89"/>
                  </a:lnTo>
                  <a:cubicBezTo>
                    <a:pt x="1" y="406"/>
                    <a:pt x="26" y="710"/>
                    <a:pt x="64" y="850"/>
                  </a:cubicBezTo>
                  <a:cubicBezTo>
                    <a:pt x="140" y="1179"/>
                    <a:pt x="2548" y="2447"/>
                    <a:pt x="3588" y="2447"/>
                  </a:cubicBezTo>
                  <a:cubicBezTo>
                    <a:pt x="3689" y="2447"/>
                    <a:pt x="3778" y="2434"/>
                    <a:pt x="3854" y="2408"/>
                  </a:cubicBezTo>
                  <a:cubicBezTo>
                    <a:pt x="3993" y="2346"/>
                    <a:pt x="4057" y="2231"/>
                    <a:pt x="4069" y="2067"/>
                  </a:cubicBezTo>
                  <a:lnTo>
                    <a:pt x="4069" y="2067"/>
                  </a:lnTo>
                  <a:cubicBezTo>
                    <a:pt x="3993" y="2117"/>
                    <a:pt x="3867" y="2155"/>
                    <a:pt x="3638" y="2155"/>
                  </a:cubicBezTo>
                  <a:lnTo>
                    <a:pt x="3613" y="2155"/>
                  </a:lnTo>
                  <a:cubicBezTo>
                    <a:pt x="3043" y="2143"/>
                    <a:pt x="1712" y="1509"/>
                    <a:pt x="1826" y="698"/>
                  </a:cubicBezTo>
                  <a:cubicBezTo>
                    <a:pt x="1928" y="279"/>
                    <a:pt x="2561" y="152"/>
                    <a:pt x="3157" y="101"/>
                  </a:cubicBezTo>
                  <a:cubicBezTo>
                    <a:pt x="3131" y="64"/>
                    <a:pt x="3106" y="25"/>
                    <a:pt x="3094" y="0"/>
                  </a:cubicBezTo>
                  <a:close/>
                </a:path>
              </a:pathLst>
            </a:custGeom>
            <a:solidFill>
              <a:srgbClr val="181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76" name="Google Shape;655;p37">
              <a:extLst>
                <a:ext uri="{FF2B5EF4-FFF2-40B4-BE49-F238E27FC236}">
                  <a16:creationId xmlns:a16="http://schemas.microsoft.com/office/drawing/2014/main" id="{FDDAB410-AB6C-4CD7-A3A8-04D4A67D4AAB}"/>
                </a:ext>
              </a:extLst>
            </p:cNvPr>
            <p:cNvSpPr/>
            <p:nvPr/>
          </p:nvSpPr>
          <p:spPr>
            <a:xfrm>
              <a:off x="5883300" y="1945425"/>
              <a:ext cx="60875" cy="46825"/>
            </a:xfrm>
            <a:custGeom>
              <a:avLst/>
              <a:gdLst/>
              <a:ahLst/>
              <a:cxnLst/>
              <a:rect l="l" t="t" r="r" b="b"/>
              <a:pathLst>
                <a:path w="2435" h="1873" extrusionOk="0">
                  <a:moveTo>
                    <a:pt x="708" y="1"/>
                  </a:moveTo>
                  <a:cubicBezTo>
                    <a:pt x="502" y="1"/>
                    <a:pt x="288" y="49"/>
                    <a:pt x="178" y="208"/>
                  </a:cubicBezTo>
                  <a:cubicBezTo>
                    <a:pt x="1" y="450"/>
                    <a:pt x="141" y="754"/>
                    <a:pt x="293" y="969"/>
                  </a:cubicBezTo>
                  <a:cubicBezTo>
                    <a:pt x="381" y="1096"/>
                    <a:pt x="470" y="1248"/>
                    <a:pt x="546" y="1388"/>
                  </a:cubicBezTo>
                  <a:cubicBezTo>
                    <a:pt x="757" y="1727"/>
                    <a:pt x="567" y="1872"/>
                    <a:pt x="567" y="1872"/>
                  </a:cubicBezTo>
                  <a:cubicBezTo>
                    <a:pt x="568" y="1872"/>
                    <a:pt x="569" y="1871"/>
                    <a:pt x="572" y="1869"/>
                  </a:cubicBezTo>
                  <a:cubicBezTo>
                    <a:pt x="851" y="1729"/>
                    <a:pt x="685" y="1312"/>
                    <a:pt x="559" y="1121"/>
                  </a:cubicBezTo>
                  <a:cubicBezTo>
                    <a:pt x="406" y="906"/>
                    <a:pt x="141" y="652"/>
                    <a:pt x="229" y="348"/>
                  </a:cubicBezTo>
                  <a:cubicBezTo>
                    <a:pt x="280" y="183"/>
                    <a:pt x="457" y="132"/>
                    <a:pt x="609" y="120"/>
                  </a:cubicBezTo>
                  <a:cubicBezTo>
                    <a:pt x="664" y="111"/>
                    <a:pt x="718" y="107"/>
                    <a:pt x="772" y="107"/>
                  </a:cubicBezTo>
                  <a:cubicBezTo>
                    <a:pt x="870" y="107"/>
                    <a:pt x="968" y="121"/>
                    <a:pt x="1066" y="145"/>
                  </a:cubicBezTo>
                  <a:cubicBezTo>
                    <a:pt x="1699" y="310"/>
                    <a:pt x="2080" y="867"/>
                    <a:pt x="2409" y="1400"/>
                  </a:cubicBezTo>
                  <a:cubicBezTo>
                    <a:pt x="2422" y="1400"/>
                    <a:pt x="2435" y="1400"/>
                    <a:pt x="2435" y="1388"/>
                  </a:cubicBezTo>
                  <a:cubicBezTo>
                    <a:pt x="2282" y="1045"/>
                    <a:pt x="2080" y="741"/>
                    <a:pt x="1814" y="475"/>
                  </a:cubicBezTo>
                  <a:cubicBezTo>
                    <a:pt x="1586" y="259"/>
                    <a:pt x="1307" y="95"/>
                    <a:pt x="1003" y="31"/>
                  </a:cubicBezTo>
                  <a:cubicBezTo>
                    <a:pt x="917" y="14"/>
                    <a:pt x="813" y="1"/>
                    <a:pt x="708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77" name="Google Shape;656;p37">
              <a:extLst>
                <a:ext uri="{FF2B5EF4-FFF2-40B4-BE49-F238E27FC236}">
                  <a16:creationId xmlns:a16="http://schemas.microsoft.com/office/drawing/2014/main" id="{6A77D640-52D7-4488-AF03-1AEDB7422250}"/>
                </a:ext>
              </a:extLst>
            </p:cNvPr>
            <p:cNvSpPr/>
            <p:nvPr/>
          </p:nvSpPr>
          <p:spPr>
            <a:xfrm>
              <a:off x="5567375" y="1188775"/>
              <a:ext cx="370475" cy="780975"/>
            </a:xfrm>
            <a:custGeom>
              <a:avLst/>
              <a:gdLst/>
              <a:ahLst/>
              <a:cxnLst/>
              <a:rect l="l" t="t" r="r" b="b"/>
              <a:pathLst>
                <a:path w="14819" h="31239" extrusionOk="0">
                  <a:moveTo>
                    <a:pt x="10954" y="1"/>
                  </a:moveTo>
                  <a:cubicBezTo>
                    <a:pt x="10184" y="1"/>
                    <a:pt x="6261" y="51"/>
                    <a:pt x="1686" y="1016"/>
                  </a:cubicBezTo>
                  <a:cubicBezTo>
                    <a:pt x="1559" y="1523"/>
                    <a:pt x="1458" y="2131"/>
                    <a:pt x="1382" y="2841"/>
                  </a:cubicBezTo>
                  <a:cubicBezTo>
                    <a:pt x="1217" y="4438"/>
                    <a:pt x="1141" y="6479"/>
                    <a:pt x="1077" y="8786"/>
                  </a:cubicBezTo>
                  <a:cubicBezTo>
                    <a:pt x="925" y="14491"/>
                    <a:pt x="1" y="19485"/>
                    <a:pt x="457" y="30702"/>
                  </a:cubicBezTo>
                  <a:cubicBezTo>
                    <a:pt x="1010" y="30950"/>
                    <a:pt x="1706" y="31008"/>
                    <a:pt x="2357" y="31008"/>
                  </a:cubicBezTo>
                  <a:cubicBezTo>
                    <a:pt x="2675" y="31008"/>
                    <a:pt x="2983" y="30994"/>
                    <a:pt x="3258" y="30981"/>
                  </a:cubicBezTo>
                  <a:cubicBezTo>
                    <a:pt x="3526" y="30971"/>
                    <a:pt x="3761" y="30953"/>
                    <a:pt x="3942" y="30953"/>
                  </a:cubicBezTo>
                  <a:cubicBezTo>
                    <a:pt x="3983" y="30953"/>
                    <a:pt x="4021" y="30954"/>
                    <a:pt x="4057" y="30956"/>
                  </a:cubicBezTo>
                  <a:cubicBezTo>
                    <a:pt x="3981" y="29486"/>
                    <a:pt x="5527" y="18584"/>
                    <a:pt x="5590" y="16265"/>
                  </a:cubicBezTo>
                  <a:cubicBezTo>
                    <a:pt x="5691" y="11981"/>
                    <a:pt x="6122" y="7632"/>
                    <a:pt x="6592" y="7607"/>
                  </a:cubicBezTo>
                  <a:cubicBezTo>
                    <a:pt x="6593" y="7607"/>
                    <a:pt x="6595" y="7607"/>
                    <a:pt x="6596" y="7607"/>
                  </a:cubicBezTo>
                  <a:cubicBezTo>
                    <a:pt x="7053" y="7607"/>
                    <a:pt x="7949" y="14270"/>
                    <a:pt x="8429" y="17026"/>
                  </a:cubicBezTo>
                  <a:cubicBezTo>
                    <a:pt x="8899" y="19789"/>
                    <a:pt x="11320" y="28561"/>
                    <a:pt x="11358" y="31032"/>
                  </a:cubicBezTo>
                  <a:cubicBezTo>
                    <a:pt x="11618" y="31168"/>
                    <a:pt x="12243" y="31238"/>
                    <a:pt x="12915" y="31238"/>
                  </a:cubicBezTo>
                  <a:cubicBezTo>
                    <a:pt x="13617" y="31238"/>
                    <a:pt x="14371" y="31162"/>
                    <a:pt x="14818" y="31007"/>
                  </a:cubicBezTo>
                  <a:cubicBezTo>
                    <a:pt x="14755" y="27204"/>
                    <a:pt x="13855" y="19459"/>
                    <a:pt x="12550" y="11689"/>
                  </a:cubicBezTo>
                  <a:cubicBezTo>
                    <a:pt x="12105" y="9091"/>
                    <a:pt x="11497" y="5212"/>
                    <a:pt x="11383" y="3525"/>
                  </a:cubicBezTo>
                  <a:cubicBezTo>
                    <a:pt x="11282" y="1776"/>
                    <a:pt x="11091" y="27"/>
                    <a:pt x="11091" y="2"/>
                  </a:cubicBezTo>
                  <a:cubicBezTo>
                    <a:pt x="11091" y="2"/>
                    <a:pt x="11044" y="1"/>
                    <a:pt x="10954" y="1"/>
                  </a:cubicBez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78" name="Google Shape;657;p37">
              <a:extLst>
                <a:ext uri="{FF2B5EF4-FFF2-40B4-BE49-F238E27FC236}">
                  <a16:creationId xmlns:a16="http://schemas.microsoft.com/office/drawing/2014/main" id="{877562F2-1924-462B-BBF2-F70651751AAD}"/>
                </a:ext>
              </a:extLst>
            </p:cNvPr>
            <p:cNvSpPr/>
            <p:nvPr/>
          </p:nvSpPr>
          <p:spPr>
            <a:xfrm>
              <a:off x="5532525" y="1246025"/>
              <a:ext cx="125500" cy="57100"/>
            </a:xfrm>
            <a:custGeom>
              <a:avLst/>
              <a:gdLst/>
              <a:ahLst/>
              <a:cxnLst/>
              <a:rect l="l" t="t" r="r" b="b"/>
              <a:pathLst>
                <a:path w="5020" h="2284" extrusionOk="0">
                  <a:moveTo>
                    <a:pt x="4939" y="1"/>
                  </a:moveTo>
                  <a:cubicBezTo>
                    <a:pt x="4904" y="1"/>
                    <a:pt x="4866" y="28"/>
                    <a:pt x="4817" y="44"/>
                  </a:cubicBezTo>
                  <a:cubicBezTo>
                    <a:pt x="4665" y="120"/>
                    <a:pt x="4500" y="184"/>
                    <a:pt x="4335" y="235"/>
                  </a:cubicBezTo>
                  <a:cubicBezTo>
                    <a:pt x="3676" y="463"/>
                    <a:pt x="2979" y="602"/>
                    <a:pt x="2294" y="716"/>
                  </a:cubicBezTo>
                  <a:cubicBezTo>
                    <a:pt x="1902" y="779"/>
                    <a:pt x="1508" y="843"/>
                    <a:pt x="1116" y="931"/>
                  </a:cubicBezTo>
                  <a:cubicBezTo>
                    <a:pt x="824" y="982"/>
                    <a:pt x="519" y="1046"/>
                    <a:pt x="266" y="1210"/>
                  </a:cubicBezTo>
                  <a:cubicBezTo>
                    <a:pt x="139" y="1286"/>
                    <a:pt x="0" y="1413"/>
                    <a:pt x="26" y="1565"/>
                  </a:cubicBezTo>
                  <a:cubicBezTo>
                    <a:pt x="51" y="1717"/>
                    <a:pt x="190" y="1806"/>
                    <a:pt x="330" y="1857"/>
                  </a:cubicBezTo>
                  <a:cubicBezTo>
                    <a:pt x="1229" y="2224"/>
                    <a:pt x="2269" y="1945"/>
                    <a:pt x="3195" y="2224"/>
                  </a:cubicBezTo>
                  <a:cubicBezTo>
                    <a:pt x="3282" y="2254"/>
                    <a:pt x="3371" y="2283"/>
                    <a:pt x="3459" y="2283"/>
                  </a:cubicBezTo>
                  <a:cubicBezTo>
                    <a:pt x="3485" y="2283"/>
                    <a:pt x="3510" y="2281"/>
                    <a:pt x="3536" y="2275"/>
                  </a:cubicBezTo>
                  <a:cubicBezTo>
                    <a:pt x="3638" y="2263"/>
                    <a:pt x="3714" y="2199"/>
                    <a:pt x="3790" y="2148"/>
                  </a:cubicBezTo>
                  <a:cubicBezTo>
                    <a:pt x="4133" y="1882"/>
                    <a:pt x="4449" y="1578"/>
                    <a:pt x="4665" y="1210"/>
                  </a:cubicBezTo>
                  <a:cubicBezTo>
                    <a:pt x="4842" y="919"/>
                    <a:pt x="4956" y="602"/>
                    <a:pt x="4994" y="272"/>
                  </a:cubicBezTo>
                  <a:cubicBezTo>
                    <a:pt x="4994" y="209"/>
                    <a:pt x="5020" y="82"/>
                    <a:pt x="4994" y="32"/>
                  </a:cubicBezTo>
                  <a:cubicBezTo>
                    <a:pt x="4976" y="9"/>
                    <a:pt x="4958" y="1"/>
                    <a:pt x="493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79" name="Google Shape;658;p37">
              <a:extLst>
                <a:ext uri="{FF2B5EF4-FFF2-40B4-BE49-F238E27FC236}">
                  <a16:creationId xmlns:a16="http://schemas.microsoft.com/office/drawing/2014/main" id="{5E4938DF-D6C0-40F3-AAD7-4DB733162A09}"/>
                </a:ext>
              </a:extLst>
            </p:cNvPr>
            <p:cNvSpPr/>
            <p:nvPr/>
          </p:nvSpPr>
          <p:spPr>
            <a:xfrm>
              <a:off x="5522675" y="1260000"/>
              <a:ext cx="135650" cy="57725"/>
            </a:xfrm>
            <a:custGeom>
              <a:avLst/>
              <a:gdLst/>
              <a:ahLst/>
              <a:cxnLst/>
              <a:rect l="l" t="t" r="r" b="b"/>
              <a:pathLst>
                <a:path w="5426" h="2309" extrusionOk="0">
                  <a:moveTo>
                    <a:pt x="2271" y="0"/>
                  </a:moveTo>
                  <a:cubicBezTo>
                    <a:pt x="1707" y="0"/>
                    <a:pt x="1143" y="120"/>
                    <a:pt x="622" y="360"/>
                  </a:cubicBezTo>
                  <a:cubicBezTo>
                    <a:pt x="470" y="436"/>
                    <a:pt x="318" y="512"/>
                    <a:pt x="191" y="639"/>
                  </a:cubicBezTo>
                  <a:cubicBezTo>
                    <a:pt x="77" y="766"/>
                    <a:pt x="1" y="930"/>
                    <a:pt x="14" y="1107"/>
                  </a:cubicBezTo>
                  <a:cubicBezTo>
                    <a:pt x="39" y="1285"/>
                    <a:pt x="153" y="1437"/>
                    <a:pt x="293" y="1564"/>
                  </a:cubicBezTo>
                  <a:cubicBezTo>
                    <a:pt x="648" y="1856"/>
                    <a:pt x="1104" y="1983"/>
                    <a:pt x="1547" y="2045"/>
                  </a:cubicBezTo>
                  <a:cubicBezTo>
                    <a:pt x="2004" y="2109"/>
                    <a:pt x="2460" y="2109"/>
                    <a:pt x="2904" y="2198"/>
                  </a:cubicBezTo>
                  <a:cubicBezTo>
                    <a:pt x="3157" y="2240"/>
                    <a:pt x="3400" y="2308"/>
                    <a:pt x="3650" y="2308"/>
                  </a:cubicBezTo>
                  <a:cubicBezTo>
                    <a:pt x="3701" y="2308"/>
                    <a:pt x="3752" y="2305"/>
                    <a:pt x="3803" y="2299"/>
                  </a:cubicBezTo>
                  <a:cubicBezTo>
                    <a:pt x="4197" y="2248"/>
                    <a:pt x="4539" y="1995"/>
                    <a:pt x="4767" y="1690"/>
                  </a:cubicBezTo>
                  <a:cubicBezTo>
                    <a:pt x="5008" y="1374"/>
                    <a:pt x="5160" y="1006"/>
                    <a:pt x="5299" y="651"/>
                  </a:cubicBezTo>
                  <a:cubicBezTo>
                    <a:pt x="5363" y="487"/>
                    <a:pt x="5426" y="322"/>
                    <a:pt x="5388" y="157"/>
                  </a:cubicBezTo>
                  <a:lnTo>
                    <a:pt x="5388" y="157"/>
                  </a:lnTo>
                  <a:cubicBezTo>
                    <a:pt x="5338" y="245"/>
                    <a:pt x="5287" y="322"/>
                    <a:pt x="5236" y="398"/>
                  </a:cubicBezTo>
                  <a:cubicBezTo>
                    <a:pt x="4894" y="816"/>
                    <a:pt x="4387" y="1095"/>
                    <a:pt x="3854" y="1234"/>
                  </a:cubicBezTo>
                  <a:cubicBezTo>
                    <a:pt x="3476" y="1342"/>
                    <a:pt x="3085" y="1373"/>
                    <a:pt x="2695" y="1373"/>
                  </a:cubicBezTo>
                  <a:cubicBezTo>
                    <a:pt x="2536" y="1373"/>
                    <a:pt x="2377" y="1368"/>
                    <a:pt x="2220" y="1361"/>
                  </a:cubicBezTo>
                  <a:cubicBezTo>
                    <a:pt x="1826" y="1336"/>
                    <a:pt x="1066" y="1323"/>
                    <a:pt x="1180" y="1133"/>
                  </a:cubicBezTo>
                  <a:cubicBezTo>
                    <a:pt x="1252" y="1007"/>
                    <a:pt x="1906" y="926"/>
                    <a:pt x="2529" y="926"/>
                  </a:cubicBezTo>
                  <a:cubicBezTo>
                    <a:pt x="2783" y="926"/>
                    <a:pt x="3032" y="939"/>
                    <a:pt x="3234" y="968"/>
                  </a:cubicBezTo>
                  <a:cubicBezTo>
                    <a:pt x="3310" y="968"/>
                    <a:pt x="3423" y="955"/>
                    <a:pt x="3411" y="879"/>
                  </a:cubicBezTo>
                  <a:cubicBezTo>
                    <a:pt x="3398" y="829"/>
                    <a:pt x="3335" y="816"/>
                    <a:pt x="3284" y="803"/>
                  </a:cubicBezTo>
                  <a:cubicBezTo>
                    <a:pt x="2777" y="740"/>
                    <a:pt x="1332" y="842"/>
                    <a:pt x="1307" y="639"/>
                  </a:cubicBezTo>
                  <a:cubicBezTo>
                    <a:pt x="1294" y="423"/>
                    <a:pt x="2308" y="157"/>
                    <a:pt x="2637" y="17"/>
                  </a:cubicBezTo>
                  <a:cubicBezTo>
                    <a:pt x="2515" y="6"/>
                    <a:pt x="2393" y="0"/>
                    <a:pt x="2271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80" name="Google Shape;659;p37">
              <a:extLst>
                <a:ext uri="{FF2B5EF4-FFF2-40B4-BE49-F238E27FC236}">
                  <a16:creationId xmlns:a16="http://schemas.microsoft.com/office/drawing/2014/main" id="{495D5339-83A3-45A1-9619-3DEDA3B4AB6F}"/>
                </a:ext>
              </a:extLst>
            </p:cNvPr>
            <p:cNvSpPr/>
            <p:nvPr/>
          </p:nvSpPr>
          <p:spPr>
            <a:xfrm rot="-900956">
              <a:off x="5615700" y="1244700"/>
              <a:ext cx="56428" cy="76079"/>
            </a:xfrm>
            <a:custGeom>
              <a:avLst/>
              <a:gdLst/>
              <a:ahLst/>
              <a:cxnLst/>
              <a:rect l="l" t="t" r="r" b="b"/>
              <a:pathLst>
                <a:path w="2257" h="3043" extrusionOk="0">
                  <a:moveTo>
                    <a:pt x="1864" y="1"/>
                  </a:moveTo>
                  <a:cubicBezTo>
                    <a:pt x="1864" y="1"/>
                    <a:pt x="1521" y="1027"/>
                    <a:pt x="1103" y="1598"/>
                  </a:cubicBezTo>
                  <a:cubicBezTo>
                    <a:pt x="672" y="2168"/>
                    <a:pt x="0" y="2764"/>
                    <a:pt x="0" y="2764"/>
                  </a:cubicBezTo>
                  <a:lnTo>
                    <a:pt x="152" y="3043"/>
                  </a:lnTo>
                  <a:cubicBezTo>
                    <a:pt x="152" y="3043"/>
                    <a:pt x="558" y="2776"/>
                    <a:pt x="1293" y="2016"/>
                  </a:cubicBezTo>
                  <a:cubicBezTo>
                    <a:pt x="2041" y="1243"/>
                    <a:pt x="2256" y="89"/>
                    <a:pt x="2256" y="89"/>
                  </a:cubicBezTo>
                  <a:lnTo>
                    <a:pt x="1864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81" name="Google Shape;660;p37">
              <a:extLst>
                <a:ext uri="{FF2B5EF4-FFF2-40B4-BE49-F238E27FC236}">
                  <a16:creationId xmlns:a16="http://schemas.microsoft.com/office/drawing/2014/main" id="{35FBAC14-5E31-44A9-975A-4F055363AC8A}"/>
                </a:ext>
              </a:extLst>
            </p:cNvPr>
            <p:cNvSpPr/>
            <p:nvPr/>
          </p:nvSpPr>
          <p:spPr>
            <a:xfrm>
              <a:off x="5828800" y="1237975"/>
              <a:ext cx="109375" cy="42500"/>
            </a:xfrm>
            <a:custGeom>
              <a:avLst/>
              <a:gdLst/>
              <a:ahLst/>
              <a:cxnLst/>
              <a:rect l="l" t="t" r="r" b="b"/>
              <a:pathLst>
                <a:path w="4375" h="1700" extrusionOk="0">
                  <a:moveTo>
                    <a:pt x="203" y="0"/>
                  </a:moveTo>
                  <a:cubicBezTo>
                    <a:pt x="159" y="0"/>
                    <a:pt x="114" y="15"/>
                    <a:pt x="77" y="62"/>
                  </a:cubicBezTo>
                  <a:cubicBezTo>
                    <a:pt x="1" y="176"/>
                    <a:pt x="141" y="709"/>
                    <a:pt x="242" y="911"/>
                  </a:cubicBezTo>
                  <a:cubicBezTo>
                    <a:pt x="355" y="1190"/>
                    <a:pt x="622" y="1608"/>
                    <a:pt x="761" y="1672"/>
                  </a:cubicBezTo>
                  <a:cubicBezTo>
                    <a:pt x="798" y="1692"/>
                    <a:pt x="847" y="1700"/>
                    <a:pt x="902" y="1700"/>
                  </a:cubicBezTo>
                  <a:cubicBezTo>
                    <a:pt x="1053" y="1700"/>
                    <a:pt x="1244" y="1640"/>
                    <a:pt x="1319" y="1621"/>
                  </a:cubicBezTo>
                  <a:cubicBezTo>
                    <a:pt x="2219" y="1355"/>
                    <a:pt x="3093" y="1507"/>
                    <a:pt x="3981" y="1190"/>
                  </a:cubicBezTo>
                  <a:cubicBezTo>
                    <a:pt x="4121" y="1140"/>
                    <a:pt x="4273" y="1064"/>
                    <a:pt x="4324" y="949"/>
                  </a:cubicBezTo>
                  <a:cubicBezTo>
                    <a:pt x="4374" y="835"/>
                    <a:pt x="4285" y="734"/>
                    <a:pt x="4184" y="683"/>
                  </a:cubicBezTo>
                  <a:cubicBezTo>
                    <a:pt x="3994" y="582"/>
                    <a:pt x="3740" y="543"/>
                    <a:pt x="3487" y="518"/>
                  </a:cubicBezTo>
                  <a:cubicBezTo>
                    <a:pt x="3157" y="480"/>
                    <a:pt x="2815" y="455"/>
                    <a:pt x="2473" y="417"/>
                  </a:cubicBezTo>
                  <a:cubicBezTo>
                    <a:pt x="1890" y="366"/>
                    <a:pt x="1294" y="303"/>
                    <a:pt x="749" y="163"/>
                  </a:cubicBezTo>
                  <a:cubicBezTo>
                    <a:pt x="622" y="126"/>
                    <a:pt x="482" y="87"/>
                    <a:pt x="355" y="36"/>
                  </a:cubicBezTo>
                  <a:cubicBezTo>
                    <a:pt x="326" y="29"/>
                    <a:pt x="266" y="0"/>
                    <a:pt x="20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82" name="Google Shape;661;p37">
              <a:extLst>
                <a:ext uri="{FF2B5EF4-FFF2-40B4-BE49-F238E27FC236}">
                  <a16:creationId xmlns:a16="http://schemas.microsoft.com/office/drawing/2014/main" id="{D2834A9F-0EAB-4C17-AD51-AC9EB0D171E9}"/>
                </a:ext>
              </a:extLst>
            </p:cNvPr>
            <p:cNvSpPr/>
            <p:nvPr/>
          </p:nvSpPr>
          <p:spPr>
            <a:xfrm>
              <a:off x="5828500" y="1241400"/>
              <a:ext cx="110925" cy="52025"/>
            </a:xfrm>
            <a:custGeom>
              <a:avLst/>
              <a:gdLst/>
              <a:ahLst/>
              <a:cxnLst/>
              <a:rect l="l" t="t" r="r" b="b"/>
              <a:pathLst>
                <a:path w="4437" h="2081" extrusionOk="0">
                  <a:moveTo>
                    <a:pt x="2996" y="1"/>
                  </a:moveTo>
                  <a:cubicBezTo>
                    <a:pt x="2808" y="1"/>
                    <a:pt x="2615" y="18"/>
                    <a:pt x="2421" y="51"/>
                  </a:cubicBezTo>
                  <a:cubicBezTo>
                    <a:pt x="2662" y="141"/>
                    <a:pt x="3460" y="305"/>
                    <a:pt x="3398" y="482"/>
                  </a:cubicBezTo>
                  <a:cubicBezTo>
                    <a:pt x="3347" y="660"/>
                    <a:pt x="2142" y="673"/>
                    <a:pt x="1699" y="761"/>
                  </a:cubicBezTo>
                  <a:cubicBezTo>
                    <a:pt x="1648" y="774"/>
                    <a:pt x="1598" y="787"/>
                    <a:pt x="1584" y="837"/>
                  </a:cubicBezTo>
                  <a:cubicBezTo>
                    <a:pt x="1565" y="887"/>
                    <a:pt x="1606" y="905"/>
                    <a:pt x="1656" y="905"/>
                  </a:cubicBezTo>
                  <a:cubicBezTo>
                    <a:pt x="1670" y="905"/>
                    <a:pt x="1685" y="904"/>
                    <a:pt x="1699" y="901"/>
                  </a:cubicBezTo>
                  <a:cubicBezTo>
                    <a:pt x="2003" y="831"/>
                    <a:pt x="2415" y="796"/>
                    <a:pt x="2757" y="796"/>
                  </a:cubicBezTo>
                  <a:cubicBezTo>
                    <a:pt x="3100" y="796"/>
                    <a:pt x="3372" y="831"/>
                    <a:pt x="3398" y="901"/>
                  </a:cubicBezTo>
                  <a:cubicBezTo>
                    <a:pt x="3448" y="1053"/>
                    <a:pt x="2801" y="1116"/>
                    <a:pt x="2472" y="1167"/>
                  </a:cubicBezTo>
                  <a:cubicBezTo>
                    <a:pt x="2206" y="1203"/>
                    <a:pt x="1940" y="1227"/>
                    <a:pt x="1686" y="1227"/>
                  </a:cubicBezTo>
                  <a:cubicBezTo>
                    <a:pt x="1491" y="1227"/>
                    <a:pt x="1304" y="1213"/>
                    <a:pt x="1128" y="1180"/>
                  </a:cubicBezTo>
                  <a:cubicBezTo>
                    <a:pt x="710" y="1091"/>
                    <a:pt x="342" y="888"/>
                    <a:pt x="153" y="546"/>
                  </a:cubicBezTo>
                  <a:cubicBezTo>
                    <a:pt x="114" y="482"/>
                    <a:pt x="89" y="420"/>
                    <a:pt x="76" y="356"/>
                  </a:cubicBezTo>
                  <a:cubicBezTo>
                    <a:pt x="0" y="496"/>
                    <a:pt x="13" y="635"/>
                    <a:pt x="38" y="761"/>
                  </a:cubicBezTo>
                  <a:cubicBezTo>
                    <a:pt x="76" y="1066"/>
                    <a:pt x="127" y="1370"/>
                    <a:pt x="254" y="1623"/>
                  </a:cubicBezTo>
                  <a:cubicBezTo>
                    <a:pt x="381" y="1865"/>
                    <a:pt x="609" y="2067"/>
                    <a:pt x="925" y="2080"/>
                  </a:cubicBezTo>
                  <a:cubicBezTo>
                    <a:pt x="940" y="2080"/>
                    <a:pt x="956" y="2081"/>
                    <a:pt x="971" y="2081"/>
                  </a:cubicBezTo>
                  <a:cubicBezTo>
                    <a:pt x="1211" y="2081"/>
                    <a:pt x="1461" y="1988"/>
                    <a:pt x="1711" y="1927"/>
                  </a:cubicBezTo>
                  <a:cubicBezTo>
                    <a:pt x="2105" y="1826"/>
                    <a:pt x="2497" y="1789"/>
                    <a:pt x="2890" y="1699"/>
                  </a:cubicBezTo>
                  <a:cubicBezTo>
                    <a:pt x="3283" y="1623"/>
                    <a:pt x="3689" y="1484"/>
                    <a:pt x="4043" y="1205"/>
                  </a:cubicBezTo>
                  <a:cubicBezTo>
                    <a:pt x="4196" y="1091"/>
                    <a:pt x="4336" y="952"/>
                    <a:pt x="4386" y="800"/>
                  </a:cubicBezTo>
                  <a:cubicBezTo>
                    <a:pt x="4437" y="648"/>
                    <a:pt x="4412" y="508"/>
                    <a:pt x="4336" y="406"/>
                  </a:cubicBezTo>
                  <a:cubicBezTo>
                    <a:pt x="4259" y="318"/>
                    <a:pt x="4145" y="254"/>
                    <a:pt x="4031" y="204"/>
                  </a:cubicBezTo>
                  <a:cubicBezTo>
                    <a:pt x="3727" y="68"/>
                    <a:pt x="3372" y="1"/>
                    <a:pt x="2996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83" name="Google Shape;662;p37">
              <a:extLst>
                <a:ext uri="{FF2B5EF4-FFF2-40B4-BE49-F238E27FC236}">
                  <a16:creationId xmlns:a16="http://schemas.microsoft.com/office/drawing/2014/main" id="{A1619D22-ABFF-450F-80AA-E4117F0A249D}"/>
                </a:ext>
              </a:extLst>
            </p:cNvPr>
            <p:cNvSpPr/>
            <p:nvPr/>
          </p:nvSpPr>
          <p:spPr>
            <a:xfrm rot="571731">
              <a:off x="5821152" y="1236540"/>
              <a:ext cx="27770" cy="59144"/>
            </a:xfrm>
            <a:custGeom>
              <a:avLst/>
              <a:gdLst/>
              <a:ahLst/>
              <a:cxnLst/>
              <a:rect l="l" t="t" r="r" b="b"/>
              <a:pathLst>
                <a:path w="1046" h="2045" extrusionOk="0">
                  <a:moveTo>
                    <a:pt x="393" y="1"/>
                  </a:moveTo>
                  <a:lnTo>
                    <a:pt x="1" y="90"/>
                  </a:lnTo>
                  <a:cubicBezTo>
                    <a:pt x="1" y="90"/>
                    <a:pt x="178" y="1243"/>
                    <a:pt x="900" y="2029"/>
                  </a:cubicBezTo>
                  <a:cubicBezTo>
                    <a:pt x="910" y="2039"/>
                    <a:pt x="920" y="2044"/>
                    <a:pt x="930" y="2044"/>
                  </a:cubicBezTo>
                  <a:cubicBezTo>
                    <a:pt x="1012" y="2044"/>
                    <a:pt x="1046" y="1662"/>
                    <a:pt x="875" y="1218"/>
                  </a:cubicBezTo>
                  <a:cubicBezTo>
                    <a:pt x="596" y="660"/>
                    <a:pt x="393" y="1"/>
                    <a:pt x="393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84" name="Google Shape;663;p37">
              <a:extLst>
                <a:ext uri="{FF2B5EF4-FFF2-40B4-BE49-F238E27FC236}">
                  <a16:creationId xmlns:a16="http://schemas.microsoft.com/office/drawing/2014/main" id="{C1F95191-6CCC-4318-B3C9-43687BDC3188}"/>
                </a:ext>
              </a:extLst>
            </p:cNvPr>
            <p:cNvSpPr/>
            <p:nvPr/>
          </p:nvSpPr>
          <p:spPr>
            <a:xfrm>
              <a:off x="5713300" y="1366275"/>
              <a:ext cx="53100" cy="17025"/>
            </a:xfrm>
            <a:custGeom>
              <a:avLst/>
              <a:gdLst/>
              <a:ahLst/>
              <a:cxnLst/>
              <a:rect l="l" t="t" r="r" b="b"/>
              <a:pathLst>
                <a:path w="2124" h="681" extrusionOk="0">
                  <a:moveTo>
                    <a:pt x="2085" y="0"/>
                  </a:moveTo>
                  <a:cubicBezTo>
                    <a:pt x="1921" y="0"/>
                    <a:pt x="1730" y="25"/>
                    <a:pt x="1566" y="64"/>
                  </a:cubicBezTo>
                  <a:cubicBezTo>
                    <a:pt x="1376" y="89"/>
                    <a:pt x="1198" y="140"/>
                    <a:pt x="1021" y="203"/>
                  </a:cubicBezTo>
                  <a:cubicBezTo>
                    <a:pt x="666" y="304"/>
                    <a:pt x="324" y="456"/>
                    <a:pt x="20" y="647"/>
                  </a:cubicBezTo>
                  <a:cubicBezTo>
                    <a:pt x="0" y="656"/>
                    <a:pt x="3" y="681"/>
                    <a:pt x="22" y="681"/>
                  </a:cubicBezTo>
                  <a:cubicBezTo>
                    <a:pt x="28" y="681"/>
                    <a:pt x="36" y="678"/>
                    <a:pt x="45" y="672"/>
                  </a:cubicBezTo>
                  <a:cubicBezTo>
                    <a:pt x="362" y="520"/>
                    <a:pt x="704" y="368"/>
                    <a:pt x="1046" y="267"/>
                  </a:cubicBezTo>
                  <a:cubicBezTo>
                    <a:pt x="1211" y="216"/>
                    <a:pt x="1389" y="177"/>
                    <a:pt x="1553" y="140"/>
                  </a:cubicBezTo>
                  <a:cubicBezTo>
                    <a:pt x="1730" y="101"/>
                    <a:pt x="1908" y="76"/>
                    <a:pt x="2085" y="39"/>
                  </a:cubicBezTo>
                  <a:cubicBezTo>
                    <a:pt x="2124" y="39"/>
                    <a:pt x="2111" y="0"/>
                    <a:pt x="2085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85" name="Google Shape;664;p37">
              <a:extLst>
                <a:ext uri="{FF2B5EF4-FFF2-40B4-BE49-F238E27FC236}">
                  <a16:creationId xmlns:a16="http://schemas.microsoft.com/office/drawing/2014/main" id="{ADB6519C-EA68-47DC-9B09-1A2253C9FAC5}"/>
                </a:ext>
              </a:extLst>
            </p:cNvPr>
            <p:cNvSpPr/>
            <p:nvPr/>
          </p:nvSpPr>
          <p:spPr>
            <a:xfrm>
              <a:off x="5725500" y="1243150"/>
              <a:ext cx="5425" cy="81775"/>
            </a:xfrm>
            <a:custGeom>
              <a:avLst/>
              <a:gdLst/>
              <a:ahLst/>
              <a:cxnLst/>
              <a:rect l="l" t="t" r="r" b="b"/>
              <a:pathLst>
                <a:path w="217" h="3271" extrusionOk="0">
                  <a:moveTo>
                    <a:pt x="20" y="1"/>
                  </a:moveTo>
                  <a:cubicBezTo>
                    <a:pt x="10" y="1"/>
                    <a:pt x="0" y="7"/>
                    <a:pt x="0" y="20"/>
                  </a:cubicBezTo>
                  <a:cubicBezTo>
                    <a:pt x="51" y="552"/>
                    <a:pt x="76" y="1097"/>
                    <a:pt x="102" y="1629"/>
                  </a:cubicBezTo>
                  <a:cubicBezTo>
                    <a:pt x="115" y="1896"/>
                    <a:pt x="127" y="2162"/>
                    <a:pt x="127" y="2428"/>
                  </a:cubicBezTo>
                  <a:cubicBezTo>
                    <a:pt x="140" y="2707"/>
                    <a:pt x="127" y="2986"/>
                    <a:pt x="152" y="3252"/>
                  </a:cubicBezTo>
                  <a:cubicBezTo>
                    <a:pt x="152" y="3264"/>
                    <a:pt x="162" y="3271"/>
                    <a:pt x="172" y="3271"/>
                  </a:cubicBezTo>
                  <a:cubicBezTo>
                    <a:pt x="181" y="3271"/>
                    <a:pt x="191" y="3264"/>
                    <a:pt x="191" y="3252"/>
                  </a:cubicBezTo>
                  <a:cubicBezTo>
                    <a:pt x="216" y="2986"/>
                    <a:pt x="191" y="2707"/>
                    <a:pt x="191" y="2428"/>
                  </a:cubicBezTo>
                  <a:lnTo>
                    <a:pt x="152" y="1629"/>
                  </a:lnTo>
                  <a:cubicBezTo>
                    <a:pt x="127" y="1097"/>
                    <a:pt x="89" y="552"/>
                    <a:pt x="39" y="20"/>
                  </a:cubicBezTo>
                  <a:cubicBezTo>
                    <a:pt x="39" y="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86" name="Google Shape;665;p37">
              <a:extLst>
                <a:ext uri="{FF2B5EF4-FFF2-40B4-BE49-F238E27FC236}">
                  <a16:creationId xmlns:a16="http://schemas.microsoft.com/office/drawing/2014/main" id="{CDF00540-18E7-48D8-8D20-08103BF56C6D}"/>
                </a:ext>
              </a:extLst>
            </p:cNvPr>
            <p:cNvSpPr/>
            <p:nvPr/>
          </p:nvSpPr>
          <p:spPr>
            <a:xfrm>
              <a:off x="5735450" y="1235675"/>
              <a:ext cx="7500" cy="88525"/>
            </a:xfrm>
            <a:custGeom>
              <a:avLst/>
              <a:gdLst/>
              <a:ahLst/>
              <a:cxnLst/>
              <a:rect l="l" t="t" r="r" b="b"/>
              <a:pathLst>
                <a:path w="300" h="3541" extrusionOk="0">
                  <a:moveTo>
                    <a:pt x="21" y="1"/>
                  </a:moveTo>
                  <a:cubicBezTo>
                    <a:pt x="12" y="1"/>
                    <a:pt x="0" y="11"/>
                    <a:pt x="8" y="27"/>
                  </a:cubicBezTo>
                  <a:cubicBezTo>
                    <a:pt x="33" y="306"/>
                    <a:pt x="97" y="598"/>
                    <a:pt x="122" y="889"/>
                  </a:cubicBezTo>
                  <a:cubicBezTo>
                    <a:pt x="160" y="1181"/>
                    <a:pt x="185" y="1472"/>
                    <a:pt x="199" y="1764"/>
                  </a:cubicBezTo>
                  <a:cubicBezTo>
                    <a:pt x="236" y="2359"/>
                    <a:pt x="224" y="2942"/>
                    <a:pt x="199" y="3525"/>
                  </a:cubicBezTo>
                  <a:cubicBezTo>
                    <a:pt x="199" y="3533"/>
                    <a:pt x="207" y="3540"/>
                    <a:pt x="214" y="3540"/>
                  </a:cubicBezTo>
                  <a:cubicBezTo>
                    <a:pt x="219" y="3540"/>
                    <a:pt x="224" y="3536"/>
                    <a:pt x="224" y="3525"/>
                  </a:cubicBezTo>
                  <a:cubicBezTo>
                    <a:pt x="300" y="2942"/>
                    <a:pt x="300" y="2347"/>
                    <a:pt x="261" y="1764"/>
                  </a:cubicBezTo>
                  <a:cubicBezTo>
                    <a:pt x="249" y="1472"/>
                    <a:pt x="224" y="1181"/>
                    <a:pt x="185" y="889"/>
                  </a:cubicBezTo>
                  <a:cubicBezTo>
                    <a:pt x="148" y="598"/>
                    <a:pt x="122" y="294"/>
                    <a:pt x="33" y="15"/>
                  </a:cubicBezTo>
                  <a:cubicBezTo>
                    <a:pt x="33" y="5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87" name="Google Shape;666;p37">
              <a:extLst>
                <a:ext uri="{FF2B5EF4-FFF2-40B4-BE49-F238E27FC236}">
                  <a16:creationId xmlns:a16="http://schemas.microsoft.com/office/drawing/2014/main" id="{CFEB0F67-7C96-41A3-B26B-EAF95F397616}"/>
                </a:ext>
              </a:extLst>
            </p:cNvPr>
            <p:cNvSpPr/>
            <p:nvPr/>
          </p:nvSpPr>
          <p:spPr>
            <a:xfrm>
              <a:off x="5924200" y="1200200"/>
              <a:ext cx="60875" cy="72000"/>
            </a:xfrm>
            <a:custGeom>
              <a:avLst/>
              <a:gdLst/>
              <a:ahLst/>
              <a:cxnLst/>
              <a:rect l="l" t="t" r="r" b="b"/>
              <a:pathLst>
                <a:path w="2435" h="2880" extrusionOk="0">
                  <a:moveTo>
                    <a:pt x="773" y="1"/>
                  </a:moveTo>
                  <a:cubicBezTo>
                    <a:pt x="710" y="1"/>
                    <a:pt x="634" y="1"/>
                    <a:pt x="584" y="39"/>
                  </a:cubicBezTo>
                  <a:cubicBezTo>
                    <a:pt x="520" y="77"/>
                    <a:pt x="482" y="153"/>
                    <a:pt x="457" y="217"/>
                  </a:cubicBezTo>
                  <a:cubicBezTo>
                    <a:pt x="190" y="863"/>
                    <a:pt x="26" y="1561"/>
                    <a:pt x="1" y="2257"/>
                  </a:cubicBezTo>
                  <a:cubicBezTo>
                    <a:pt x="1" y="2333"/>
                    <a:pt x="1" y="2422"/>
                    <a:pt x="77" y="2448"/>
                  </a:cubicBezTo>
                  <a:cubicBezTo>
                    <a:pt x="87" y="2455"/>
                    <a:pt x="100" y="2458"/>
                    <a:pt x="113" y="2458"/>
                  </a:cubicBezTo>
                  <a:cubicBezTo>
                    <a:pt x="148" y="2458"/>
                    <a:pt x="188" y="2437"/>
                    <a:pt x="215" y="2409"/>
                  </a:cubicBezTo>
                  <a:cubicBezTo>
                    <a:pt x="254" y="2372"/>
                    <a:pt x="266" y="2321"/>
                    <a:pt x="292" y="2283"/>
                  </a:cubicBezTo>
                  <a:cubicBezTo>
                    <a:pt x="368" y="2042"/>
                    <a:pt x="457" y="1801"/>
                    <a:pt x="545" y="1561"/>
                  </a:cubicBezTo>
                  <a:cubicBezTo>
                    <a:pt x="567" y="1504"/>
                    <a:pt x="609" y="1429"/>
                    <a:pt x="671" y="1429"/>
                  </a:cubicBezTo>
                  <a:cubicBezTo>
                    <a:pt x="679" y="1429"/>
                    <a:pt x="688" y="1431"/>
                    <a:pt x="697" y="1434"/>
                  </a:cubicBezTo>
                  <a:cubicBezTo>
                    <a:pt x="761" y="1446"/>
                    <a:pt x="786" y="1535"/>
                    <a:pt x="773" y="1598"/>
                  </a:cubicBezTo>
                  <a:cubicBezTo>
                    <a:pt x="748" y="1941"/>
                    <a:pt x="545" y="2257"/>
                    <a:pt x="254" y="2435"/>
                  </a:cubicBezTo>
                  <a:cubicBezTo>
                    <a:pt x="178" y="2485"/>
                    <a:pt x="63" y="2549"/>
                    <a:pt x="77" y="2651"/>
                  </a:cubicBezTo>
                  <a:cubicBezTo>
                    <a:pt x="89" y="2727"/>
                    <a:pt x="165" y="2777"/>
                    <a:pt x="241" y="2777"/>
                  </a:cubicBezTo>
                  <a:cubicBezTo>
                    <a:pt x="276" y="2777"/>
                    <a:pt x="309" y="2769"/>
                    <a:pt x="340" y="2757"/>
                  </a:cubicBezTo>
                  <a:lnTo>
                    <a:pt x="340" y="2757"/>
                  </a:lnTo>
                  <a:cubicBezTo>
                    <a:pt x="326" y="2781"/>
                    <a:pt x="320" y="2808"/>
                    <a:pt x="330" y="2828"/>
                  </a:cubicBezTo>
                  <a:cubicBezTo>
                    <a:pt x="355" y="2853"/>
                    <a:pt x="381" y="2853"/>
                    <a:pt x="406" y="2853"/>
                  </a:cubicBezTo>
                  <a:cubicBezTo>
                    <a:pt x="563" y="2867"/>
                    <a:pt x="722" y="2879"/>
                    <a:pt x="878" y="2879"/>
                  </a:cubicBezTo>
                  <a:cubicBezTo>
                    <a:pt x="1150" y="2879"/>
                    <a:pt x="1414" y="2842"/>
                    <a:pt x="1648" y="2714"/>
                  </a:cubicBezTo>
                  <a:cubicBezTo>
                    <a:pt x="1813" y="2612"/>
                    <a:pt x="1953" y="2460"/>
                    <a:pt x="2079" y="2321"/>
                  </a:cubicBezTo>
                  <a:cubicBezTo>
                    <a:pt x="2206" y="2156"/>
                    <a:pt x="2333" y="1978"/>
                    <a:pt x="2384" y="1775"/>
                  </a:cubicBezTo>
                  <a:cubicBezTo>
                    <a:pt x="2434" y="1586"/>
                    <a:pt x="2396" y="1370"/>
                    <a:pt x="2333" y="1180"/>
                  </a:cubicBezTo>
                  <a:cubicBezTo>
                    <a:pt x="2218" y="863"/>
                    <a:pt x="2066" y="559"/>
                    <a:pt x="1800" y="356"/>
                  </a:cubicBezTo>
                  <a:cubicBezTo>
                    <a:pt x="1508" y="128"/>
                    <a:pt x="1141" y="1"/>
                    <a:pt x="773" y="1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88" name="Google Shape;667;p37">
              <a:extLst>
                <a:ext uri="{FF2B5EF4-FFF2-40B4-BE49-F238E27FC236}">
                  <a16:creationId xmlns:a16="http://schemas.microsoft.com/office/drawing/2014/main" id="{2EF7C1A8-ED27-4122-B588-ED5AE1464226}"/>
                </a:ext>
              </a:extLst>
            </p:cNvPr>
            <p:cNvSpPr/>
            <p:nvPr/>
          </p:nvSpPr>
          <p:spPr>
            <a:xfrm>
              <a:off x="5926400" y="1193775"/>
              <a:ext cx="69125" cy="90175"/>
            </a:xfrm>
            <a:custGeom>
              <a:avLst/>
              <a:gdLst/>
              <a:ahLst/>
              <a:cxnLst/>
              <a:rect l="l" t="t" r="r" b="b"/>
              <a:pathLst>
                <a:path w="2765" h="3607" extrusionOk="0">
                  <a:moveTo>
                    <a:pt x="1243" y="2261"/>
                  </a:moveTo>
                  <a:cubicBezTo>
                    <a:pt x="1236" y="2270"/>
                    <a:pt x="1230" y="2279"/>
                    <a:pt x="1223" y="2288"/>
                  </a:cubicBezTo>
                  <a:lnTo>
                    <a:pt x="1223" y="2288"/>
                  </a:lnTo>
                  <a:cubicBezTo>
                    <a:pt x="1230" y="2279"/>
                    <a:pt x="1236" y="2270"/>
                    <a:pt x="1243" y="2261"/>
                  </a:cubicBezTo>
                  <a:close/>
                  <a:moveTo>
                    <a:pt x="1132" y="0"/>
                  </a:moveTo>
                  <a:cubicBezTo>
                    <a:pt x="1061" y="0"/>
                    <a:pt x="991" y="19"/>
                    <a:pt x="952" y="68"/>
                  </a:cubicBezTo>
                  <a:cubicBezTo>
                    <a:pt x="901" y="156"/>
                    <a:pt x="964" y="271"/>
                    <a:pt x="1028" y="359"/>
                  </a:cubicBezTo>
                  <a:cubicBezTo>
                    <a:pt x="1256" y="663"/>
                    <a:pt x="1496" y="981"/>
                    <a:pt x="1725" y="1297"/>
                  </a:cubicBezTo>
                  <a:cubicBezTo>
                    <a:pt x="1789" y="1373"/>
                    <a:pt x="1851" y="1463"/>
                    <a:pt x="1953" y="1513"/>
                  </a:cubicBezTo>
                  <a:cubicBezTo>
                    <a:pt x="2004" y="1551"/>
                    <a:pt x="2080" y="1564"/>
                    <a:pt x="2118" y="1615"/>
                  </a:cubicBezTo>
                  <a:cubicBezTo>
                    <a:pt x="2194" y="1703"/>
                    <a:pt x="2156" y="1830"/>
                    <a:pt x="2118" y="1944"/>
                  </a:cubicBezTo>
                  <a:cubicBezTo>
                    <a:pt x="1966" y="2286"/>
                    <a:pt x="1789" y="2641"/>
                    <a:pt x="1446" y="2806"/>
                  </a:cubicBezTo>
                  <a:cubicBezTo>
                    <a:pt x="1522" y="2666"/>
                    <a:pt x="1586" y="2540"/>
                    <a:pt x="1662" y="2401"/>
                  </a:cubicBezTo>
                  <a:lnTo>
                    <a:pt x="1662" y="2401"/>
                  </a:lnTo>
                  <a:cubicBezTo>
                    <a:pt x="1547" y="2540"/>
                    <a:pt x="1420" y="2679"/>
                    <a:pt x="1268" y="2793"/>
                  </a:cubicBezTo>
                  <a:cubicBezTo>
                    <a:pt x="1148" y="2881"/>
                    <a:pt x="988" y="2950"/>
                    <a:pt x="832" y="2950"/>
                  </a:cubicBezTo>
                  <a:cubicBezTo>
                    <a:pt x="808" y="2950"/>
                    <a:pt x="785" y="2948"/>
                    <a:pt x="761" y="2945"/>
                  </a:cubicBezTo>
                  <a:cubicBezTo>
                    <a:pt x="907" y="2726"/>
                    <a:pt x="1065" y="2507"/>
                    <a:pt x="1223" y="2288"/>
                  </a:cubicBezTo>
                  <a:lnTo>
                    <a:pt x="1223" y="2288"/>
                  </a:lnTo>
                  <a:cubicBezTo>
                    <a:pt x="1044" y="2530"/>
                    <a:pt x="765" y="2736"/>
                    <a:pt x="508" y="2882"/>
                  </a:cubicBezTo>
                  <a:cubicBezTo>
                    <a:pt x="381" y="2945"/>
                    <a:pt x="191" y="2996"/>
                    <a:pt x="77" y="3085"/>
                  </a:cubicBezTo>
                  <a:cubicBezTo>
                    <a:pt x="1" y="3136"/>
                    <a:pt x="39" y="3173"/>
                    <a:pt x="90" y="3249"/>
                  </a:cubicBezTo>
                  <a:cubicBezTo>
                    <a:pt x="115" y="3325"/>
                    <a:pt x="166" y="3389"/>
                    <a:pt x="229" y="3440"/>
                  </a:cubicBezTo>
                  <a:cubicBezTo>
                    <a:pt x="355" y="3554"/>
                    <a:pt x="531" y="3606"/>
                    <a:pt x="703" y="3606"/>
                  </a:cubicBezTo>
                  <a:cubicBezTo>
                    <a:pt x="722" y="3606"/>
                    <a:pt x="742" y="3606"/>
                    <a:pt x="761" y="3604"/>
                  </a:cubicBezTo>
                  <a:cubicBezTo>
                    <a:pt x="952" y="3592"/>
                    <a:pt x="1142" y="3528"/>
                    <a:pt x="1319" y="3452"/>
                  </a:cubicBezTo>
                  <a:cubicBezTo>
                    <a:pt x="1789" y="3249"/>
                    <a:pt x="2232" y="2945"/>
                    <a:pt x="2485" y="2502"/>
                  </a:cubicBezTo>
                  <a:cubicBezTo>
                    <a:pt x="2764" y="2007"/>
                    <a:pt x="2764" y="1387"/>
                    <a:pt x="2511" y="905"/>
                  </a:cubicBezTo>
                  <a:cubicBezTo>
                    <a:pt x="2257" y="410"/>
                    <a:pt x="1738" y="55"/>
                    <a:pt x="1192" y="4"/>
                  </a:cubicBezTo>
                  <a:cubicBezTo>
                    <a:pt x="1173" y="2"/>
                    <a:pt x="1152" y="0"/>
                    <a:pt x="1132" y="0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89" name="Google Shape;668;p37">
              <a:extLst>
                <a:ext uri="{FF2B5EF4-FFF2-40B4-BE49-F238E27FC236}">
                  <a16:creationId xmlns:a16="http://schemas.microsoft.com/office/drawing/2014/main" id="{1D2A0B05-BBBF-44E5-9098-091EAE621D5C}"/>
                </a:ext>
              </a:extLst>
            </p:cNvPr>
            <p:cNvSpPr/>
            <p:nvPr/>
          </p:nvSpPr>
          <p:spPr>
            <a:xfrm>
              <a:off x="5788575" y="892325"/>
              <a:ext cx="250675" cy="328375"/>
            </a:xfrm>
            <a:custGeom>
              <a:avLst/>
              <a:gdLst/>
              <a:ahLst/>
              <a:cxnLst/>
              <a:rect l="l" t="t" r="r" b="b"/>
              <a:pathLst>
                <a:path w="10027" h="13135" extrusionOk="0">
                  <a:moveTo>
                    <a:pt x="1672" y="1"/>
                  </a:moveTo>
                  <a:cubicBezTo>
                    <a:pt x="1582" y="1"/>
                    <a:pt x="1498" y="11"/>
                    <a:pt x="1420" y="33"/>
                  </a:cubicBezTo>
                  <a:cubicBezTo>
                    <a:pt x="228" y="375"/>
                    <a:pt x="0" y="2138"/>
                    <a:pt x="1103" y="3228"/>
                  </a:cubicBezTo>
                  <a:cubicBezTo>
                    <a:pt x="2637" y="4761"/>
                    <a:pt x="6325" y="7144"/>
                    <a:pt x="6426" y="7284"/>
                  </a:cubicBezTo>
                  <a:cubicBezTo>
                    <a:pt x="6528" y="7411"/>
                    <a:pt x="6122" y="12152"/>
                    <a:pt x="5882" y="12532"/>
                  </a:cubicBezTo>
                  <a:cubicBezTo>
                    <a:pt x="6117" y="12833"/>
                    <a:pt x="7352" y="13134"/>
                    <a:pt x="7978" y="13134"/>
                  </a:cubicBezTo>
                  <a:cubicBezTo>
                    <a:pt x="8194" y="13134"/>
                    <a:pt x="8338" y="13098"/>
                    <a:pt x="8341" y="13014"/>
                  </a:cubicBezTo>
                  <a:cubicBezTo>
                    <a:pt x="8353" y="12684"/>
                    <a:pt x="10026" y="8184"/>
                    <a:pt x="9507" y="6701"/>
                  </a:cubicBezTo>
                  <a:cubicBezTo>
                    <a:pt x="9337" y="6226"/>
                    <a:pt x="3847" y="1"/>
                    <a:pt x="1672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90" name="Google Shape;669;p37">
              <a:extLst>
                <a:ext uri="{FF2B5EF4-FFF2-40B4-BE49-F238E27FC236}">
                  <a16:creationId xmlns:a16="http://schemas.microsoft.com/office/drawing/2014/main" id="{D51DBE15-AD2C-48C4-9770-B255FA603922}"/>
                </a:ext>
              </a:extLst>
            </p:cNvPr>
            <p:cNvSpPr/>
            <p:nvPr/>
          </p:nvSpPr>
          <p:spPr>
            <a:xfrm>
              <a:off x="5831675" y="979350"/>
              <a:ext cx="126775" cy="230600"/>
            </a:xfrm>
            <a:custGeom>
              <a:avLst/>
              <a:gdLst/>
              <a:ahLst/>
              <a:cxnLst/>
              <a:rect l="l" t="t" r="r" b="b"/>
              <a:pathLst>
                <a:path w="5071" h="9224" extrusionOk="0">
                  <a:moveTo>
                    <a:pt x="114" y="0"/>
                  </a:moveTo>
                  <a:cubicBezTo>
                    <a:pt x="0" y="672"/>
                    <a:pt x="355" y="1344"/>
                    <a:pt x="824" y="1838"/>
                  </a:cubicBezTo>
                  <a:cubicBezTo>
                    <a:pt x="1280" y="2345"/>
                    <a:pt x="1851" y="2725"/>
                    <a:pt x="2333" y="3220"/>
                  </a:cubicBezTo>
                  <a:cubicBezTo>
                    <a:pt x="3333" y="4246"/>
                    <a:pt x="3828" y="5742"/>
                    <a:pt x="3638" y="7175"/>
                  </a:cubicBezTo>
                  <a:cubicBezTo>
                    <a:pt x="3575" y="7643"/>
                    <a:pt x="3448" y="8125"/>
                    <a:pt x="3587" y="8569"/>
                  </a:cubicBezTo>
                  <a:cubicBezTo>
                    <a:pt x="3674" y="8831"/>
                    <a:pt x="4015" y="9223"/>
                    <a:pt x="4342" y="9223"/>
                  </a:cubicBezTo>
                  <a:cubicBezTo>
                    <a:pt x="4395" y="9223"/>
                    <a:pt x="4448" y="9213"/>
                    <a:pt x="4500" y="9190"/>
                  </a:cubicBezTo>
                  <a:cubicBezTo>
                    <a:pt x="4868" y="9026"/>
                    <a:pt x="4792" y="8176"/>
                    <a:pt x="4829" y="7821"/>
                  </a:cubicBezTo>
                  <a:cubicBezTo>
                    <a:pt x="4969" y="6604"/>
                    <a:pt x="5045" y="5375"/>
                    <a:pt x="5070" y="4145"/>
                  </a:cubicBezTo>
                  <a:cubicBezTo>
                    <a:pt x="5070" y="3828"/>
                    <a:pt x="5070" y="3499"/>
                    <a:pt x="4905" y="3232"/>
                  </a:cubicBezTo>
                  <a:cubicBezTo>
                    <a:pt x="4778" y="3055"/>
                    <a:pt x="4589" y="2928"/>
                    <a:pt x="4411" y="2814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91" name="Google Shape;670;p37">
              <a:extLst>
                <a:ext uri="{FF2B5EF4-FFF2-40B4-BE49-F238E27FC236}">
                  <a16:creationId xmlns:a16="http://schemas.microsoft.com/office/drawing/2014/main" id="{3CCB0033-D614-4A75-B306-D472E660F624}"/>
                </a:ext>
              </a:extLst>
            </p:cNvPr>
            <p:cNvSpPr/>
            <p:nvPr/>
          </p:nvSpPr>
          <p:spPr>
            <a:xfrm>
              <a:off x="5846875" y="974900"/>
              <a:ext cx="19350" cy="24825"/>
            </a:xfrm>
            <a:custGeom>
              <a:avLst/>
              <a:gdLst/>
              <a:ahLst/>
              <a:cxnLst/>
              <a:rect l="l" t="t" r="r" b="b"/>
              <a:pathLst>
                <a:path w="774" h="993" extrusionOk="0">
                  <a:moveTo>
                    <a:pt x="748" y="1"/>
                  </a:moveTo>
                  <a:cubicBezTo>
                    <a:pt x="533" y="64"/>
                    <a:pt x="368" y="204"/>
                    <a:pt x="229" y="381"/>
                  </a:cubicBezTo>
                  <a:cubicBezTo>
                    <a:pt x="165" y="457"/>
                    <a:pt x="114" y="559"/>
                    <a:pt x="77" y="660"/>
                  </a:cubicBezTo>
                  <a:cubicBezTo>
                    <a:pt x="51" y="711"/>
                    <a:pt x="38" y="761"/>
                    <a:pt x="26" y="812"/>
                  </a:cubicBezTo>
                  <a:cubicBezTo>
                    <a:pt x="13" y="850"/>
                    <a:pt x="1" y="914"/>
                    <a:pt x="13" y="951"/>
                  </a:cubicBezTo>
                  <a:lnTo>
                    <a:pt x="13" y="964"/>
                  </a:lnTo>
                  <a:cubicBezTo>
                    <a:pt x="3" y="974"/>
                    <a:pt x="26" y="993"/>
                    <a:pt x="42" y="993"/>
                  </a:cubicBezTo>
                  <a:cubicBezTo>
                    <a:pt x="46" y="993"/>
                    <a:pt x="49" y="992"/>
                    <a:pt x="51" y="990"/>
                  </a:cubicBezTo>
                  <a:cubicBezTo>
                    <a:pt x="140" y="875"/>
                    <a:pt x="241" y="774"/>
                    <a:pt x="342" y="672"/>
                  </a:cubicBezTo>
                  <a:cubicBezTo>
                    <a:pt x="444" y="584"/>
                    <a:pt x="545" y="495"/>
                    <a:pt x="647" y="393"/>
                  </a:cubicBezTo>
                  <a:cubicBezTo>
                    <a:pt x="657" y="383"/>
                    <a:pt x="651" y="365"/>
                    <a:pt x="641" y="365"/>
                  </a:cubicBezTo>
                  <a:cubicBezTo>
                    <a:pt x="639" y="365"/>
                    <a:pt x="637" y="366"/>
                    <a:pt x="634" y="368"/>
                  </a:cubicBezTo>
                  <a:cubicBezTo>
                    <a:pt x="494" y="419"/>
                    <a:pt x="381" y="520"/>
                    <a:pt x="292" y="621"/>
                  </a:cubicBezTo>
                  <a:cubicBezTo>
                    <a:pt x="203" y="698"/>
                    <a:pt x="140" y="787"/>
                    <a:pt x="77" y="875"/>
                  </a:cubicBezTo>
                  <a:cubicBezTo>
                    <a:pt x="127" y="711"/>
                    <a:pt x="190" y="545"/>
                    <a:pt x="305" y="406"/>
                  </a:cubicBezTo>
                  <a:cubicBezTo>
                    <a:pt x="418" y="254"/>
                    <a:pt x="584" y="128"/>
                    <a:pt x="761" y="26"/>
                  </a:cubicBezTo>
                  <a:cubicBezTo>
                    <a:pt x="773" y="26"/>
                    <a:pt x="761" y="1"/>
                    <a:pt x="748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92" name="Google Shape;671;p37">
              <a:extLst>
                <a:ext uri="{FF2B5EF4-FFF2-40B4-BE49-F238E27FC236}">
                  <a16:creationId xmlns:a16="http://schemas.microsoft.com/office/drawing/2014/main" id="{78614D16-F64D-4977-A617-83E9148CC48E}"/>
                </a:ext>
              </a:extLst>
            </p:cNvPr>
            <p:cNvSpPr/>
            <p:nvPr/>
          </p:nvSpPr>
          <p:spPr>
            <a:xfrm>
              <a:off x="5925475" y="1191325"/>
              <a:ext cx="78900" cy="41450"/>
            </a:xfrm>
            <a:custGeom>
              <a:avLst/>
              <a:gdLst/>
              <a:ahLst/>
              <a:cxnLst/>
              <a:rect l="l" t="t" r="r" b="b"/>
              <a:pathLst>
                <a:path w="3156" h="1658" extrusionOk="0">
                  <a:moveTo>
                    <a:pt x="228" y="1"/>
                  </a:moveTo>
                  <a:cubicBezTo>
                    <a:pt x="114" y="293"/>
                    <a:pt x="26" y="609"/>
                    <a:pt x="0" y="927"/>
                  </a:cubicBezTo>
                  <a:cubicBezTo>
                    <a:pt x="697" y="1294"/>
                    <a:pt x="1457" y="1535"/>
                    <a:pt x="2243" y="1637"/>
                  </a:cubicBezTo>
                  <a:cubicBezTo>
                    <a:pt x="2325" y="1648"/>
                    <a:pt x="2407" y="1657"/>
                    <a:pt x="2487" y="1657"/>
                  </a:cubicBezTo>
                  <a:cubicBezTo>
                    <a:pt x="2579" y="1657"/>
                    <a:pt x="2668" y="1645"/>
                    <a:pt x="2750" y="1611"/>
                  </a:cubicBezTo>
                  <a:cubicBezTo>
                    <a:pt x="2928" y="1522"/>
                    <a:pt x="3017" y="1332"/>
                    <a:pt x="3080" y="1155"/>
                  </a:cubicBezTo>
                  <a:cubicBezTo>
                    <a:pt x="3093" y="1091"/>
                    <a:pt x="3156" y="927"/>
                    <a:pt x="3131" y="863"/>
                  </a:cubicBezTo>
                  <a:cubicBezTo>
                    <a:pt x="3093" y="761"/>
                    <a:pt x="2928" y="761"/>
                    <a:pt x="2840" y="736"/>
                  </a:cubicBezTo>
                  <a:cubicBezTo>
                    <a:pt x="2282" y="584"/>
                    <a:pt x="1724" y="420"/>
                    <a:pt x="1166" y="268"/>
                  </a:cubicBezTo>
                  <a:cubicBezTo>
                    <a:pt x="862" y="178"/>
                    <a:pt x="545" y="90"/>
                    <a:pt x="228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93" name="Google Shape;672;p37">
              <a:extLst>
                <a:ext uri="{FF2B5EF4-FFF2-40B4-BE49-F238E27FC236}">
                  <a16:creationId xmlns:a16="http://schemas.microsoft.com/office/drawing/2014/main" id="{9AD58753-ACB7-4C4D-87EA-71BBC8A0EBBF}"/>
                </a:ext>
              </a:extLst>
            </p:cNvPr>
            <p:cNvSpPr/>
            <p:nvPr/>
          </p:nvSpPr>
          <p:spPr>
            <a:xfrm>
              <a:off x="5529650" y="884525"/>
              <a:ext cx="337525" cy="351200"/>
            </a:xfrm>
            <a:custGeom>
              <a:avLst/>
              <a:gdLst/>
              <a:ahLst/>
              <a:cxnLst/>
              <a:rect l="l" t="t" r="r" b="b"/>
              <a:pathLst>
                <a:path w="13501" h="14048" extrusionOk="0">
                  <a:moveTo>
                    <a:pt x="7304" y="0"/>
                  </a:moveTo>
                  <a:cubicBezTo>
                    <a:pt x="6451" y="0"/>
                    <a:pt x="1838" y="427"/>
                    <a:pt x="1217" y="1169"/>
                  </a:cubicBezTo>
                  <a:cubicBezTo>
                    <a:pt x="1" y="2614"/>
                    <a:pt x="3017" y="7444"/>
                    <a:pt x="3043" y="10182"/>
                  </a:cubicBezTo>
                  <a:cubicBezTo>
                    <a:pt x="3056" y="11386"/>
                    <a:pt x="1750" y="12856"/>
                    <a:pt x="3068" y="13452"/>
                  </a:cubicBezTo>
                  <a:cubicBezTo>
                    <a:pt x="4374" y="14048"/>
                    <a:pt x="7188" y="13997"/>
                    <a:pt x="8620" y="14035"/>
                  </a:cubicBezTo>
                  <a:cubicBezTo>
                    <a:pt x="8752" y="14039"/>
                    <a:pt x="8892" y="14041"/>
                    <a:pt x="9037" y="14041"/>
                  </a:cubicBezTo>
                  <a:cubicBezTo>
                    <a:pt x="10366" y="14041"/>
                    <a:pt x="12151" y="13874"/>
                    <a:pt x="12791" y="13326"/>
                  </a:cubicBezTo>
                  <a:cubicBezTo>
                    <a:pt x="13501" y="12704"/>
                    <a:pt x="12309" y="12185"/>
                    <a:pt x="12360" y="9205"/>
                  </a:cubicBezTo>
                  <a:cubicBezTo>
                    <a:pt x="12411" y="6024"/>
                    <a:pt x="13361" y="1042"/>
                    <a:pt x="12360" y="345"/>
                  </a:cubicBezTo>
                  <a:cubicBezTo>
                    <a:pt x="11853" y="3"/>
                    <a:pt x="7936" y="28"/>
                    <a:pt x="7391" y="3"/>
                  </a:cubicBezTo>
                  <a:cubicBezTo>
                    <a:pt x="7369" y="1"/>
                    <a:pt x="7340" y="0"/>
                    <a:pt x="730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94" name="Google Shape;673;p37">
              <a:extLst>
                <a:ext uri="{FF2B5EF4-FFF2-40B4-BE49-F238E27FC236}">
                  <a16:creationId xmlns:a16="http://schemas.microsoft.com/office/drawing/2014/main" id="{B4363DB5-F101-4147-A226-EBAF5E06C9EB}"/>
                </a:ext>
              </a:extLst>
            </p:cNvPr>
            <p:cNvSpPr/>
            <p:nvPr/>
          </p:nvSpPr>
          <p:spPr>
            <a:xfrm>
              <a:off x="5700775" y="945750"/>
              <a:ext cx="74500" cy="279525"/>
            </a:xfrm>
            <a:custGeom>
              <a:avLst/>
              <a:gdLst/>
              <a:ahLst/>
              <a:cxnLst/>
              <a:rect l="l" t="t" r="r" b="b"/>
              <a:pathLst>
                <a:path w="2980" h="11181" extrusionOk="0">
                  <a:moveTo>
                    <a:pt x="1307" y="1"/>
                  </a:moveTo>
                  <a:cubicBezTo>
                    <a:pt x="1205" y="114"/>
                    <a:pt x="1091" y="216"/>
                    <a:pt x="952" y="216"/>
                  </a:cubicBezTo>
                  <a:lnTo>
                    <a:pt x="939" y="216"/>
                  </a:lnTo>
                  <a:cubicBezTo>
                    <a:pt x="850" y="216"/>
                    <a:pt x="761" y="153"/>
                    <a:pt x="685" y="89"/>
                  </a:cubicBezTo>
                  <a:cubicBezTo>
                    <a:pt x="673" y="77"/>
                    <a:pt x="648" y="64"/>
                    <a:pt x="634" y="51"/>
                  </a:cubicBezTo>
                  <a:cubicBezTo>
                    <a:pt x="584" y="190"/>
                    <a:pt x="558" y="418"/>
                    <a:pt x="584" y="748"/>
                  </a:cubicBezTo>
                  <a:cubicBezTo>
                    <a:pt x="597" y="1002"/>
                    <a:pt x="191" y="7505"/>
                    <a:pt x="102" y="8443"/>
                  </a:cubicBezTo>
                  <a:cubicBezTo>
                    <a:pt x="1" y="9381"/>
                    <a:pt x="1104" y="11181"/>
                    <a:pt x="1484" y="11181"/>
                  </a:cubicBezTo>
                  <a:lnTo>
                    <a:pt x="1496" y="11181"/>
                  </a:lnTo>
                  <a:cubicBezTo>
                    <a:pt x="1864" y="11142"/>
                    <a:pt x="2980" y="8937"/>
                    <a:pt x="2941" y="8646"/>
                  </a:cubicBezTo>
                  <a:cubicBezTo>
                    <a:pt x="2904" y="8354"/>
                    <a:pt x="1851" y="1953"/>
                    <a:pt x="1572" y="799"/>
                  </a:cubicBezTo>
                  <a:cubicBezTo>
                    <a:pt x="1471" y="393"/>
                    <a:pt x="1383" y="153"/>
                    <a:pt x="1307" y="1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95" name="Google Shape;674;p37">
              <a:extLst>
                <a:ext uri="{FF2B5EF4-FFF2-40B4-BE49-F238E27FC236}">
                  <a16:creationId xmlns:a16="http://schemas.microsoft.com/office/drawing/2014/main" id="{E451FA96-168C-4457-AD9F-C9CD27372ED7}"/>
                </a:ext>
              </a:extLst>
            </p:cNvPr>
            <p:cNvSpPr/>
            <p:nvPr/>
          </p:nvSpPr>
          <p:spPr>
            <a:xfrm>
              <a:off x="5704900" y="919450"/>
              <a:ext cx="35525" cy="31700"/>
            </a:xfrm>
            <a:custGeom>
              <a:avLst/>
              <a:gdLst/>
              <a:ahLst/>
              <a:cxnLst/>
              <a:rect l="l" t="t" r="r" b="b"/>
              <a:pathLst>
                <a:path w="1421" h="1268" extrusionOk="0">
                  <a:moveTo>
                    <a:pt x="736" y="0"/>
                  </a:moveTo>
                  <a:cubicBezTo>
                    <a:pt x="711" y="0"/>
                    <a:pt x="672" y="13"/>
                    <a:pt x="647" y="13"/>
                  </a:cubicBezTo>
                  <a:cubicBezTo>
                    <a:pt x="508" y="51"/>
                    <a:pt x="406" y="178"/>
                    <a:pt x="305" y="292"/>
                  </a:cubicBezTo>
                  <a:cubicBezTo>
                    <a:pt x="1" y="672"/>
                    <a:pt x="190" y="862"/>
                    <a:pt x="469" y="1103"/>
                  </a:cubicBezTo>
                  <a:cubicBezTo>
                    <a:pt x="483" y="1116"/>
                    <a:pt x="508" y="1129"/>
                    <a:pt x="520" y="1141"/>
                  </a:cubicBezTo>
                  <a:cubicBezTo>
                    <a:pt x="596" y="1205"/>
                    <a:pt x="685" y="1268"/>
                    <a:pt x="774" y="1268"/>
                  </a:cubicBezTo>
                  <a:lnTo>
                    <a:pt x="787" y="1268"/>
                  </a:lnTo>
                  <a:cubicBezTo>
                    <a:pt x="926" y="1268"/>
                    <a:pt x="1040" y="1166"/>
                    <a:pt x="1142" y="1053"/>
                  </a:cubicBezTo>
                  <a:lnTo>
                    <a:pt x="1205" y="989"/>
                  </a:lnTo>
                  <a:cubicBezTo>
                    <a:pt x="1306" y="862"/>
                    <a:pt x="1421" y="723"/>
                    <a:pt x="1407" y="571"/>
                  </a:cubicBezTo>
                  <a:cubicBezTo>
                    <a:pt x="1407" y="406"/>
                    <a:pt x="1281" y="304"/>
                    <a:pt x="1154" y="203"/>
                  </a:cubicBezTo>
                  <a:cubicBezTo>
                    <a:pt x="1040" y="101"/>
                    <a:pt x="888" y="0"/>
                    <a:pt x="736" y="0"/>
                  </a:cubicBezTo>
                  <a:close/>
                </a:path>
              </a:pathLst>
            </a:custGeom>
            <a:solidFill>
              <a:srgbClr val="DAEE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96" name="Google Shape;675;p37">
              <a:extLst>
                <a:ext uri="{FF2B5EF4-FFF2-40B4-BE49-F238E27FC236}">
                  <a16:creationId xmlns:a16="http://schemas.microsoft.com/office/drawing/2014/main" id="{748F5B1E-00AE-43B2-81C7-E823391F3D09}"/>
                </a:ext>
              </a:extLst>
            </p:cNvPr>
            <p:cNvSpPr/>
            <p:nvPr/>
          </p:nvSpPr>
          <p:spPr>
            <a:xfrm>
              <a:off x="5653625" y="887125"/>
              <a:ext cx="112150" cy="69475"/>
            </a:xfrm>
            <a:custGeom>
              <a:avLst/>
              <a:gdLst/>
              <a:ahLst/>
              <a:cxnLst/>
              <a:rect l="l" t="t" r="r" b="b"/>
              <a:pathLst>
                <a:path w="4486" h="2779" extrusionOk="0">
                  <a:moveTo>
                    <a:pt x="1857" y="0"/>
                  </a:moveTo>
                  <a:cubicBezTo>
                    <a:pt x="1293" y="0"/>
                    <a:pt x="772" y="132"/>
                    <a:pt x="594" y="520"/>
                  </a:cubicBezTo>
                  <a:cubicBezTo>
                    <a:pt x="0" y="1806"/>
                    <a:pt x="1711" y="2779"/>
                    <a:pt x="1995" y="2779"/>
                  </a:cubicBezTo>
                  <a:cubicBezTo>
                    <a:pt x="2002" y="2779"/>
                    <a:pt x="2008" y="2778"/>
                    <a:pt x="2013" y="2777"/>
                  </a:cubicBezTo>
                  <a:cubicBezTo>
                    <a:pt x="2229" y="2726"/>
                    <a:pt x="2267" y="1648"/>
                    <a:pt x="2774" y="1572"/>
                  </a:cubicBezTo>
                  <a:cubicBezTo>
                    <a:pt x="2793" y="1569"/>
                    <a:pt x="2812" y="1568"/>
                    <a:pt x="2831" y="1568"/>
                  </a:cubicBezTo>
                  <a:cubicBezTo>
                    <a:pt x="3305" y="1568"/>
                    <a:pt x="3683" y="2434"/>
                    <a:pt x="3857" y="2434"/>
                  </a:cubicBezTo>
                  <a:cubicBezTo>
                    <a:pt x="3859" y="2434"/>
                    <a:pt x="3862" y="2434"/>
                    <a:pt x="3864" y="2434"/>
                  </a:cubicBezTo>
                  <a:cubicBezTo>
                    <a:pt x="4041" y="2409"/>
                    <a:pt x="4486" y="1192"/>
                    <a:pt x="3636" y="406"/>
                  </a:cubicBezTo>
                  <a:cubicBezTo>
                    <a:pt x="3454" y="239"/>
                    <a:pt x="2617" y="0"/>
                    <a:pt x="1857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97" name="Google Shape;676;p37">
              <a:extLst>
                <a:ext uri="{FF2B5EF4-FFF2-40B4-BE49-F238E27FC236}">
                  <a16:creationId xmlns:a16="http://schemas.microsoft.com/office/drawing/2014/main" id="{132D6971-6F12-4A9B-A8D3-B0C624E52D7D}"/>
                </a:ext>
              </a:extLst>
            </p:cNvPr>
            <p:cNvSpPr/>
            <p:nvPr/>
          </p:nvSpPr>
          <p:spPr>
            <a:xfrm>
              <a:off x="5655525" y="880450"/>
              <a:ext cx="112150" cy="69475"/>
            </a:xfrm>
            <a:custGeom>
              <a:avLst/>
              <a:gdLst/>
              <a:ahLst/>
              <a:cxnLst/>
              <a:rect l="l" t="t" r="r" b="b"/>
              <a:pathLst>
                <a:path w="4486" h="2779" extrusionOk="0">
                  <a:moveTo>
                    <a:pt x="1856" y="1"/>
                  </a:moveTo>
                  <a:cubicBezTo>
                    <a:pt x="1293" y="1"/>
                    <a:pt x="772" y="132"/>
                    <a:pt x="594" y="521"/>
                  </a:cubicBezTo>
                  <a:cubicBezTo>
                    <a:pt x="0" y="1807"/>
                    <a:pt x="1711" y="2779"/>
                    <a:pt x="1995" y="2779"/>
                  </a:cubicBezTo>
                  <a:cubicBezTo>
                    <a:pt x="2002" y="2779"/>
                    <a:pt x="2008" y="2778"/>
                    <a:pt x="2013" y="2777"/>
                  </a:cubicBezTo>
                  <a:cubicBezTo>
                    <a:pt x="2229" y="2726"/>
                    <a:pt x="2267" y="1649"/>
                    <a:pt x="2774" y="1573"/>
                  </a:cubicBezTo>
                  <a:cubicBezTo>
                    <a:pt x="2793" y="1570"/>
                    <a:pt x="2812" y="1569"/>
                    <a:pt x="2831" y="1569"/>
                  </a:cubicBezTo>
                  <a:cubicBezTo>
                    <a:pt x="3305" y="1569"/>
                    <a:pt x="3683" y="2436"/>
                    <a:pt x="3857" y="2436"/>
                  </a:cubicBezTo>
                  <a:cubicBezTo>
                    <a:pt x="3859" y="2436"/>
                    <a:pt x="3862" y="2436"/>
                    <a:pt x="3864" y="2435"/>
                  </a:cubicBezTo>
                  <a:cubicBezTo>
                    <a:pt x="4041" y="2410"/>
                    <a:pt x="4486" y="1193"/>
                    <a:pt x="3636" y="407"/>
                  </a:cubicBezTo>
                  <a:cubicBezTo>
                    <a:pt x="3454" y="239"/>
                    <a:pt x="2616" y="1"/>
                    <a:pt x="1856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98" name="Google Shape;677;p37">
              <a:extLst>
                <a:ext uri="{FF2B5EF4-FFF2-40B4-BE49-F238E27FC236}">
                  <a16:creationId xmlns:a16="http://schemas.microsoft.com/office/drawing/2014/main" id="{BD1800EE-2CB4-4302-BEC8-E19DD630A25D}"/>
                </a:ext>
              </a:extLst>
            </p:cNvPr>
            <p:cNvSpPr/>
            <p:nvPr/>
          </p:nvSpPr>
          <p:spPr>
            <a:xfrm>
              <a:off x="5712825" y="1067450"/>
              <a:ext cx="60550" cy="52625"/>
            </a:xfrm>
            <a:custGeom>
              <a:avLst/>
              <a:gdLst/>
              <a:ahLst/>
              <a:cxnLst/>
              <a:rect l="l" t="t" r="r" b="b"/>
              <a:pathLst>
                <a:path w="2422" h="2105" extrusionOk="0">
                  <a:moveTo>
                    <a:pt x="13" y="0"/>
                  </a:moveTo>
                  <a:cubicBezTo>
                    <a:pt x="13" y="152"/>
                    <a:pt x="0" y="304"/>
                    <a:pt x="0" y="457"/>
                  </a:cubicBezTo>
                  <a:cubicBezTo>
                    <a:pt x="431" y="900"/>
                    <a:pt x="901" y="1280"/>
                    <a:pt x="1395" y="1584"/>
                  </a:cubicBezTo>
                  <a:cubicBezTo>
                    <a:pt x="1724" y="1800"/>
                    <a:pt x="2054" y="1964"/>
                    <a:pt x="2396" y="2091"/>
                  </a:cubicBezTo>
                  <a:cubicBezTo>
                    <a:pt x="2409" y="2104"/>
                    <a:pt x="2409" y="2104"/>
                    <a:pt x="2422" y="2104"/>
                  </a:cubicBezTo>
                  <a:lnTo>
                    <a:pt x="2346" y="1686"/>
                  </a:lnTo>
                  <a:cubicBezTo>
                    <a:pt x="1535" y="1331"/>
                    <a:pt x="710" y="735"/>
                    <a:pt x="13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299" name="Google Shape;678;p37">
              <a:extLst>
                <a:ext uri="{FF2B5EF4-FFF2-40B4-BE49-F238E27FC236}">
                  <a16:creationId xmlns:a16="http://schemas.microsoft.com/office/drawing/2014/main" id="{9EFE4DDA-9C0D-45D7-80E9-948B31A8E4B5}"/>
                </a:ext>
              </a:extLst>
            </p:cNvPr>
            <p:cNvSpPr/>
            <p:nvPr/>
          </p:nvSpPr>
          <p:spPr>
            <a:xfrm>
              <a:off x="5713450" y="1050975"/>
              <a:ext cx="56775" cy="52625"/>
            </a:xfrm>
            <a:custGeom>
              <a:avLst/>
              <a:gdLst/>
              <a:ahLst/>
              <a:cxnLst/>
              <a:rect l="l" t="t" r="r" b="b"/>
              <a:pathLst>
                <a:path w="2271" h="2105" extrusionOk="0">
                  <a:moveTo>
                    <a:pt x="26" y="0"/>
                  </a:moveTo>
                  <a:cubicBezTo>
                    <a:pt x="14" y="152"/>
                    <a:pt x="14" y="291"/>
                    <a:pt x="1" y="443"/>
                  </a:cubicBezTo>
                  <a:cubicBezTo>
                    <a:pt x="470" y="938"/>
                    <a:pt x="977" y="1369"/>
                    <a:pt x="1510" y="1699"/>
                  </a:cubicBezTo>
                  <a:cubicBezTo>
                    <a:pt x="1763" y="1863"/>
                    <a:pt x="2017" y="1990"/>
                    <a:pt x="2270" y="2104"/>
                  </a:cubicBezTo>
                  <a:cubicBezTo>
                    <a:pt x="2245" y="1952"/>
                    <a:pt x="2219" y="1787"/>
                    <a:pt x="2181" y="1623"/>
                  </a:cubicBezTo>
                  <a:cubicBezTo>
                    <a:pt x="1433" y="1254"/>
                    <a:pt x="673" y="685"/>
                    <a:pt x="26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00" name="Google Shape;679;p37">
              <a:extLst>
                <a:ext uri="{FF2B5EF4-FFF2-40B4-BE49-F238E27FC236}">
                  <a16:creationId xmlns:a16="http://schemas.microsoft.com/office/drawing/2014/main" id="{402D71AE-C8CA-45AD-9F18-BCB2E584E007}"/>
                </a:ext>
              </a:extLst>
            </p:cNvPr>
            <p:cNvSpPr/>
            <p:nvPr/>
          </p:nvSpPr>
          <p:spPr>
            <a:xfrm>
              <a:off x="5715350" y="1013250"/>
              <a:ext cx="47550" cy="49775"/>
            </a:xfrm>
            <a:custGeom>
              <a:avLst/>
              <a:gdLst/>
              <a:ahLst/>
              <a:cxnLst/>
              <a:rect l="l" t="t" r="r" b="b"/>
              <a:pathLst>
                <a:path w="1902" h="1991" extrusionOk="0">
                  <a:moveTo>
                    <a:pt x="26" y="0"/>
                  </a:moveTo>
                  <a:cubicBezTo>
                    <a:pt x="14" y="152"/>
                    <a:pt x="14" y="304"/>
                    <a:pt x="1" y="456"/>
                  </a:cubicBezTo>
                  <a:cubicBezTo>
                    <a:pt x="495" y="1002"/>
                    <a:pt x="1040" y="1471"/>
                    <a:pt x="1623" y="1839"/>
                  </a:cubicBezTo>
                  <a:cubicBezTo>
                    <a:pt x="1712" y="1889"/>
                    <a:pt x="1801" y="1940"/>
                    <a:pt x="1902" y="1991"/>
                  </a:cubicBezTo>
                  <a:cubicBezTo>
                    <a:pt x="1864" y="1825"/>
                    <a:pt x="1826" y="1648"/>
                    <a:pt x="1801" y="1484"/>
                  </a:cubicBezTo>
                  <a:cubicBezTo>
                    <a:pt x="1167" y="1103"/>
                    <a:pt x="546" y="596"/>
                    <a:pt x="26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01" name="Google Shape;680;p37">
              <a:extLst>
                <a:ext uri="{FF2B5EF4-FFF2-40B4-BE49-F238E27FC236}">
                  <a16:creationId xmlns:a16="http://schemas.microsoft.com/office/drawing/2014/main" id="{AC85CC2F-2B99-40D9-ADEF-E1D94545D8FC}"/>
                </a:ext>
              </a:extLst>
            </p:cNvPr>
            <p:cNvSpPr/>
            <p:nvPr/>
          </p:nvSpPr>
          <p:spPr>
            <a:xfrm>
              <a:off x="5711550" y="1088650"/>
              <a:ext cx="65625" cy="52975"/>
            </a:xfrm>
            <a:custGeom>
              <a:avLst/>
              <a:gdLst/>
              <a:ahLst/>
              <a:cxnLst/>
              <a:rect l="l" t="t" r="r" b="b"/>
              <a:pathLst>
                <a:path w="2625" h="2119" extrusionOk="0">
                  <a:moveTo>
                    <a:pt x="26" y="1"/>
                  </a:moveTo>
                  <a:cubicBezTo>
                    <a:pt x="14" y="153"/>
                    <a:pt x="14" y="293"/>
                    <a:pt x="1" y="445"/>
                  </a:cubicBezTo>
                  <a:cubicBezTo>
                    <a:pt x="419" y="851"/>
                    <a:pt x="862" y="1218"/>
                    <a:pt x="1332" y="1510"/>
                  </a:cubicBezTo>
                  <a:cubicBezTo>
                    <a:pt x="1662" y="1713"/>
                    <a:pt x="1991" y="1877"/>
                    <a:pt x="2333" y="2017"/>
                  </a:cubicBezTo>
                  <a:cubicBezTo>
                    <a:pt x="2434" y="2054"/>
                    <a:pt x="2524" y="2080"/>
                    <a:pt x="2625" y="2118"/>
                  </a:cubicBezTo>
                  <a:cubicBezTo>
                    <a:pt x="2600" y="1978"/>
                    <a:pt x="2574" y="1826"/>
                    <a:pt x="2549" y="1649"/>
                  </a:cubicBezTo>
                  <a:cubicBezTo>
                    <a:pt x="2460" y="1623"/>
                    <a:pt x="2371" y="1586"/>
                    <a:pt x="2282" y="1547"/>
                  </a:cubicBezTo>
                  <a:cubicBezTo>
                    <a:pt x="1509" y="1231"/>
                    <a:pt x="710" y="685"/>
                    <a:pt x="26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02" name="Google Shape;681;p37">
              <a:extLst>
                <a:ext uri="{FF2B5EF4-FFF2-40B4-BE49-F238E27FC236}">
                  <a16:creationId xmlns:a16="http://schemas.microsoft.com/office/drawing/2014/main" id="{C846C8A9-DCDD-4384-A797-5ED932C48732}"/>
                </a:ext>
              </a:extLst>
            </p:cNvPr>
            <p:cNvSpPr/>
            <p:nvPr/>
          </p:nvSpPr>
          <p:spPr>
            <a:xfrm>
              <a:off x="5714725" y="1030050"/>
              <a:ext cx="51350" cy="51025"/>
            </a:xfrm>
            <a:custGeom>
              <a:avLst/>
              <a:gdLst/>
              <a:ahLst/>
              <a:cxnLst/>
              <a:rect l="l" t="t" r="r" b="b"/>
              <a:pathLst>
                <a:path w="2054" h="2041" extrusionOk="0">
                  <a:moveTo>
                    <a:pt x="13" y="0"/>
                  </a:moveTo>
                  <a:cubicBezTo>
                    <a:pt x="13" y="139"/>
                    <a:pt x="0" y="291"/>
                    <a:pt x="0" y="444"/>
                  </a:cubicBezTo>
                  <a:cubicBezTo>
                    <a:pt x="470" y="964"/>
                    <a:pt x="1014" y="1420"/>
                    <a:pt x="1585" y="1775"/>
                  </a:cubicBezTo>
                  <a:cubicBezTo>
                    <a:pt x="1737" y="1876"/>
                    <a:pt x="1902" y="1965"/>
                    <a:pt x="2054" y="2041"/>
                  </a:cubicBezTo>
                  <a:cubicBezTo>
                    <a:pt x="2028" y="1889"/>
                    <a:pt x="2003" y="1724"/>
                    <a:pt x="1966" y="1559"/>
                  </a:cubicBezTo>
                  <a:cubicBezTo>
                    <a:pt x="1281" y="1179"/>
                    <a:pt x="597" y="646"/>
                    <a:pt x="13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03" name="Google Shape;682;p37">
              <a:extLst>
                <a:ext uri="{FF2B5EF4-FFF2-40B4-BE49-F238E27FC236}">
                  <a16:creationId xmlns:a16="http://schemas.microsoft.com/office/drawing/2014/main" id="{72ADAB71-750B-4373-99EF-FA2B43D234E9}"/>
                </a:ext>
              </a:extLst>
            </p:cNvPr>
            <p:cNvSpPr/>
            <p:nvPr/>
          </p:nvSpPr>
          <p:spPr>
            <a:xfrm>
              <a:off x="5710625" y="1105150"/>
              <a:ext cx="69400" cy="52950"/>
            </a:xfrm>
            <a:custGeom>
              <a:avLst/>
              <a:gdLst/>
              <a:ahLst/>
              <a:cxnLst/>
              <a:rect l="l" t="t" r="r" b="b"/>
              <a:pathLst>
                <a:path w="2776" h="2118" extrusionOk="0">
                  <a:moveTo>
                    <a:pt x="25" y="0"/>
                  </a:moveTo>
                  <a:cubicBezTo>
                    <a:pt x="25" y="152"/>
                    <a:pt x="12" y="292"/>
                    <a:pt x="0" y="431"/>
                  </a:cubicBezTo>
                  <a:cubicBezTo>
                    <a:pt x="406" y="825"/>
                    <a:pt x="837" y="1179"/>
                    <a:pt x="1293" y="1458"/>
                  </a:cubicBezTo>
                  <a:cubicBezTo>
                    <a:pt x="1623" y="1661"/>
                    <a:pt x="1964" y="1839"/>
                    <a:pt x="2294" y="1965"/>
                  </a:cubicBezTo>
                  <a:cubicBezTo>
                    <a:pt x="2446" y="2028"/>
                    <a:pt x="2598" y="2079"/>
                    <a:pt x="2763" y="2117"/>
                  </a:cubicBezTo>
                  <a:cubicBezTo>
                    <a:pt x="2763" y="2079"/>
                    <a:pt x="2776" y="2054"/>
                    <a:pt x="2763" y="2028"/>
                  </a:cubicBezTo>
                  <a:cubicBezTo>
                    <a:pt x="2763" y="1991"/>
                    <a:pt x="2738" y="1876"/>
                    <a:pt x="2713" y="1687"/>
                  </a:cubicBezTo>
                  <a:cubicBezTo>
                    <a:pt x="2561" y="1648"/>
                    <a:pt x="2408" y="1585"/>
                    <a:pt x="2256" y="1521"/>
                  </a:cubicBezTo>
                  <a:cubicBezTo>
                    <a:pt x="1496" y="1205"/>
                    <a:pt x="710" y="672"/>
                    <a:pt x="25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04" name="Google Shape;683;p37">
              <a:extLst>
                <a:ext uri="{FF2B5EF4-FFF2-40B4-BE49-F238E27FC236}">
                  <a16:creationId xmlns:a16="http://schemas.microsoft.com/office/drawing/2014/main" id="{9CCCB4F0-FE6B-4683-813E-43C9F3B86D47}"/>
                </a:ext>
              </a:extLst>
            </p:cNvPr>
            <p:cNvSpPr/>
            <p:nvPr/>
          </p:nvSpPr>
          <p:spPr>
            <a:xfrm>
              <a:off x="5721050" y="1191325"/>
              <a:ext cx="32050" cy="26350"/>
            </a:xfrm>
            <a:custGeom>
              <a:avLst/>
              <a:gdLst/>
              <a:ahLst/>
              <a:cxnLst/>
              <a:rect l="l" t="t" r="r" b="b"/>
              <a:pathLst>
                <a:path w="1282" h="1054" extrusionOk="0">
                  <a:moveTo>
                    <a:pt x="1" y="1"/>
                  </a:moveTo>
                  <a:cubicBezTo>
                    <a:pt x="191" y="331"/>
                    <a:pt x="406" y="635"/>
                    <a:pt x="584" y="838"/>
                  </a:cubicBezTo>
                  <a:cubicBezTo>
                    <a:pt x="724" y="914"/>
                    <a:pt x="851" y="990"/>
                    <a:pt x="977" y="1054"/>
                  </a:cubicBezTo>
                  <a:cubicBezTo>
                    <a:pt x="1066" y="1015"/>
                    <a:pt x="1167" y="914"/>
                    <a:pt x="1282" y="761"/>
                  </a:cubicBezTo>
                  <a:cubicBezTo>
                    <a:pt x="851" y="572"/>
                    <a:pt x="420" y="305"/>
                    <a:pt x="1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05" name="Google Shape;684;p37">
              <a:extLst>
                <a:ext uri="{FF2B5EF4-FFF2-40B4-BE49-F238E27FC236}">
                  <a16:creationId xmlns:a16="http://schemas.microsoft.com/office/drawing/2014/main" id="{DCA82B43-42FE-4869-A7CE-1421966EB6AA}"/>
                </a:ext>
              </a:extLst>
            </p:cNvPr>
            <p:cNvSpPr/>
            <p:nvPr/>
          </p:nvSpPr>
          <p:spPr>
            <a:xfrm>
              <a:off x="5709975" y="1165050"/>
              <a:ext cx="51675" cy="41225"/>
            </a:xfrm>
            <a:custGeom>
              <a:avLst/>
              <a:gdLst/>
              <a:ahLst/>
              <a:cxnLst/>
              <a:rect l="l" t="t" r="r" b="b"/>
              <a:pathLst>
                <a:path w="2067" h="1649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229"/>
                    <a:pt x="153" y="457"/>
                    <a:pt x="254" y="685"/>
                  </a:cubicBezTo>
                  <a:cubicBezTo>
                    <a:pt x="482" y="874"/>
                    <a:pt x="723" y="1040"/>
                    <a:pt x="964" y="1192"/>
                  </a:cubicBezTo>
                  <a:cubicBezTo>
                    <a:pt x="1255" y="1369"/>
                    <a:pt x="1547" y="1521"/>
                    <a:pt x="1838" y="1648"/>
                  </a:cubicBezTo>
                  <a:cubicBezTo>
                    <a:pt x="1914" y="1534"/>
                    <a:pt x="1990" y="1420"/>
                    <a:pt x="2066" y="1293"/>
                  </a:cubicBezTo>
                  <a:cubicBezTo>
                    <a:pt x="2016" y="1280"/>
                    <a:pt x="1965" y="1255"/>
                    <a:pt x="1927" y="1243"/>
                  </a:cubicBezTo>
                  <a:cubicBezTo>
                    <a:pt x="1268" y="976"/>
                    <a:pt x="609" y="545"/>
                    <a:pt x="1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06" name="Google Shape;685;p37">
              <a:extLst>
                <a:ext uri="{FF2B5EF4-FFF2-40B4-BE49-F238E27FC236}">
                  <a16:creationId xmlns:a16="http://schemas.microsoft.com/office/drawing/2014/main" id="{C8AABB9C-E78E-4E97-8E4F-7B3090769E89}"/>
                </a:ext>
              </a:extLst>
            </p:cNvPr>
            <p:cNvSpPr/>
            <p:nvPr/>
          </p:nvSpPr>
          <p:spPr>
            <a:xfrm>
              <a:off x="5716325" y="991375"/>
              <a:ext cx="41850" cy="48200"/>
            </a:xfrm>
            <a:custGeom>
              <a:avLst/>
              <a:gdLst/>
              <a:ahLst/>
              <a:cxnLst/>
              <a:rect l="l" t="t" r="r" b="b"/>
              <a:pathLst>
                <a:path w="1674" h="1928" extrusionOk="0">
                  <a:moveTo>
                    <a:pt x="26" y="1"/>
                  </a:moveTo>
                  <a:cubicBezTo>
                    <a:pt x="12" y="140"/>
                    <a:pt x="12" y="305"/>
                    <a:pt x="0" y="469"/>
                  </a:cubicBezTo>
                  <a:cubicBezTo>
                    <a:pt x="507" y="1053"/>
                    <a:pt x="1077" y="1547"/>
                    <a:pt x="1673" y="1928"/>
                  </a:cubicBezTo>
                  <a:cubicBezTo>
                    <a:pt x="1648" y="1750"/>
                    <a:pt x="1609" y="1573"/>
                    <a:pt x="1572" y="1395"/>
                  </a:cubicBezTo>
                  <a:cubicBezTo>
                    <a:pt x="1014" y="1015"/>
                    <a:pt x="482" y="533"/>
                    <a:pt x="26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07" name="Google Shape;686;p37">
              <a:extLst>
                <a:ext uri="{FF2B5EF4-FFF2-40B4-BE49-F238E27FC236}">
                  <a16:creationId xmlns:a16="http://schemas.microsoft.com/office/drawing/2014/main" id="{7E118F71-01AB-48A9-9B52-D45A570772F4}"/>
                </a:ext>
              </a:extLst>
            </p:cNvPr>
            <p:cNvSpPr/>
            <p:nvPr/>
          </p:nvSpPr>
          <p:spPr>
            <a:xfrm>
              <a:off x="5708375" y="1141900"/>
              <a:ext cx="62150" cy="47900"/>
            </a:xfrm>
            <a:custGeom>
              <a:avLst/>
              <a:gdLst/>
              <a:ahLst/>
              <a:cxnLst/>
              <a:rect l="l" t="t" r="r" b="b"/>
              <a:pathLst>
                <a:path w="2486" h="1916" extrusionOk="0">
                  <a:moveTo>
                    <a:pt x="26" y="1"/>
                  </a:moveTo>
                  <a:cubicBezTo>
                    <a:pt x="26" y="153"/>
                    <a:pt x="14" y="279"/>
                    <a:pt x="1" y="355"/>
                  </a:cubicBezTo>
                  <a:lnTo>
                    <a:pt x="1" y="470"/>
                  </a:lnTo>
                  <a:cubicBezTo>
                    <a:pt x="369" y="812"/>
                    <a:pt x="749" y="1104"/>
                    <a:pt x="1142" y="1357"/>
                  </a:cubicBezTo>
                  <a:cubicBezTo>
                    <a:pt x="1471" y="1560"/>
                    <a:pt x="1814" y="1724"/>
                    <a:pt x="2143" y="1864"/>
                  </a:cubicBezTo>
                  <a:cubicBezTo>
                    <a:pt x="2194" y="1877"/>
                    <a:pt x="2245" y="1902"/>
                    <a:pt x="2296" y="1915"/>
                  </a:cubicBezTo>
                  <a:cubicBezTo>
                    <a:pt x="2358" y="1800"/>
                    <a:pt x="2422" y="1674"/>
                    <a:pt x="2485" y="1560"/>
                  </a:cubicBezTo>
                  <a:cubicBezTo>
                    <a:pt x="2372" y="1522"/>
                    <a:pt x="2270" y="1484"/>
                    <a:pt x="2169" y="1433"/>
                  </a:cubicBezTo>
                  <a:cubicBezTo>
                    <a:pt x="1434" y="1129"/>
                    <a:pt x="685" y="634"/>
                    <a:pt x="26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08" name="Google Shape;687;p37">
              <a:extLst>
                <a:ext uri="{FF2B5EF4-FFF2-40B4-BE49-F238E27FC236}">
                  <a16:creationId xmlns:a16="http://schemas.microsoft.com/office/drawing/2014/main" id="{F1FFD4A6-AD4D-4E91-8E4F-991374465C4D}"/>
                </a:ext>
              </a:extLst>
            </p:cNvPr>
            <p:cNvSpPr/>
            <p:nvPr/>
          </p:nvSpPr>
          <p:spPr>
            <a:xfrm>
              <a:off x="5709350" y="1125750"/>
              <a:ext cx="67500" cy="50400"/>
            </a:xfrm>
            <a:custGeom>
              <a:avLst/>
              <a:gdLst/>
              <a:ahLst/>
              <a:cxnLst/>
              <a:rect l="l" t="t" r="r" b="b"/>
              <a:pathLst>
                <a:path w="2700" h="2016" extrusionOk="0">
                  <a:moveTo>
                    <a:pt x="38" y="1"/>
                  </a:moveTo>
                  <a:cubicBezTo>
                    <a:pt x="26" y="153"/>
                    <a:pt x="12" y="305"/>
                    <a:pt x="0" y="444"/>
                  </a:cubicBezTo>
                  <a:cubicBezTo>
                    <a:pt x="393" y="812"/>
                    <a:pt x="798" y="1141"/>
                    <a:pt x="1229" y="1395"/>
                  </a:cubicBezTo>
                  <a:cubicBezTo>
                    <a:pt x="1559" y="1610"/>
                    <a:pt x="1888" y="1775"/>
                    <a:pt x="2231" y="1902"/>
                  </a:cubicBezTo>
                  <a:lnTo>
                    <a:pt x="2535" y="2016"/>
                  </a:lnTo>
                  <a:cubicBezTo>
                    <a:pt x="2598" y="1877"/>
                    <a:pt x="2649" y="1737"/>
                    <a:pt x="2700" y="1623"/>
                  </a:cubicBezTo>
                  <a:cubicBezTo>
                    <a:pt x="2535" y="1572"/>
                    <a:pt x="2358" y="1522"/>
                    <a:pt x="2181" y="1446"/>
                  </a:cubicBezTo>
                  <a:cubicBezTo>
                    <a:pt x="1445" y="1141"/>
                    <a:pt x="697" y="634"/>
                    <a:pt x="38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09" name="Google Shape;688;p37">
              <a:extLst>
                <a:ext uri="{FF2B5EF4-FFF2-40B4-BE49-F238E27FC236}">
                  <a16:creationId xmlns:a16="http://schemas.microsoft.com/office/drawing/2014/main" id="{9D44FBB0-4E80-4285-A60D-2550DD001662}"/>
                </a:ext>
              </a:extLst>
            </p:cNvPr>
            <p:cNvSpPr/>
            <p:nvPr/>
          </p:nvSpPr>
          <p:spPr>
            <a:xfrm>
              <a:off x="5717250" y="974275"/>
              <a:ext cx="37125" cy="45650"/>
            </a:xfrm>
            <a:custGeom>
              <a:avLst/>
              <a:gdLst/>
              <a:ahLst/>
              <a:cxnLst/>
              <a:rect l="l" t="t" r="r" b="b"/>
              <a:pathLst>
                <a:path w="1485" h="1826" extrusionOk="0">
                  <a:moveTo>
                    <a:pt x="14" y="1"/>
                  </a:moveTo>
                  <a:cubicBezTo>
                    <a:pt x="14" y="127"/>
                    <a:pt x="1" y="279"/>
                    <a:pt x="1" y="457"/>
                  </a:cubicBezTo>
                  <a:cubicBezTo>
                    <a:pt x="445" y="989"/>
                    <a:pt x="952" y="1458"/>
                    <a:pt x="1484" y="1826"/>
                  </a:cubicBezTo>
                  <a:cubicBezTo>
                    <a:pt x="1459" y="1648"/>
                    <a:pt x="1420" y="1458"/>
                    <a:pt x="1383" y="1293"/>
                  </a:cubicBezTo>
                  <a:cubicBezTo>
                    <a:pt x="888" y="925"/>
                    <a:pt x="419" y="494"/>
                    <a:pt x="14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10" name="Google Shape;689;p37">
              <a:extLst>
                <a:ext uri="{FF2B5EF4-FFF2-40B4-BE49-F238E27FC236}">
                  <a16:creationId xmlns:a16="http://schemas.microsoft.com/office/drawing/2014/main" id="{FA0A1A44-52A9-4D31-9D58-0E2493C1F979}"/>
                </a:ext>
              </a:extLst>
            </p:cNvPr>
            <p:cNvSpPr/>
            <p:nvPr/>
          </p:nvSpPr>
          <p:spPr>
            <a:xfrm>
              <a:off x="5717575" y="952100"/>
              <a:ext cx="32025" cy="43125"/>
            </a:xfrm>
            <a:custGeom>
              <a:avLst/>
              <a:gdLst/>
              <a:ahLst/>
              <a:cxnLst/>
              <a:rect l="l" t="t" r="r" b="b"/>
              <a:pathLst>
                <a:path w="1281" h="1725" extrusionOk="0">
                  <a:moveTo>
                    <a:pt x="1" y="0"/>
                  </a:moveTo>
                  <a:cubicBezTo>
                    <a:pt x="1" y="114"/>
                    <a:pt x="1" y="241"/>
                    <a:pt x="13" y="406"/>
                  </a:cubicBezTo>
                  <a:lnTo>
                    <a:pt x="13" y="469"/>
                  </a:lnTo>
                  <a:cubicBezTo>
                    <a:pt x="38" y="507"/>
                    <a:pt x="64" y="545"/>
                    <a:pt x="89" y="570"/>
                  </a:cubicBezTo>
                  <a:cubicBezTo>
                    <a:pt x="457" y="1001"/>
                    <a:pt x="850" y="1381"/>
                    <a:pt x="1281" y="1724"/>
                  </a:cubicBezTo>
                  <a:cubicBezTo>
                    <a:pt x="1243" y="1521"/>
                    <a:pt x="1205" y="1344"/>
                    <a:pt x="1167" y="1179"/>
                  </a:cubicBezTo>
                  <a:cubicBezTo>
                    <a:pt x="748" y="837"/>
                    <a:pt x="356" y="431"/>
                    <a:pt x="1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11" name="Google Shape;690;p37">
              <a:extLst>
                <a:ext uri="{FF2B5EF4-FFF2-40B4-BE49-F238E27FC236}">
                  <a16:creationId xmlns:a16="http://schemas.microsoft.com/office/drawing/2014/main" id="{AC95EB69-62AC-42AE-BBAD-BF6C49FDC28E}"/>
                </a:ext>
              </a:extLst>
            </p:cNvPr>
            <p:cNvSpPr/>
            <p:nvPr/>
          </p:nvSpPr>
          <p:spPr>
            <a:xfrm>
              <a:off x="5735625" y="943850"/>
              <a:ext cx="375" cy="650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" y="1"/>
                  </a:moveTo>
                  <a:lnTo>
                    <a:pt x="1" y="13"/>
                  </a:lnTo>
                  <a:lnTo>
                    <a:pt x="14" y="26"/>
                  </a:lnTo>
                  <a:cubicBezTo>
                    <a:pt x="14" y="13"/>
                    <a:pt x="14" y="13"/>
                    <a:pt x="1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12" name="Google Shape;691;p37">
              <a:extLst>
                <a:ext uri="{FF2B5EF4-FFF2-40B4-BE49-F238E27FC236}">
                  <a16:creationId xmlns:a16="http://schemas.microsoft.com/office/drawing/2014/main" id="{3D16E9F4-16CD-4DFE-8A28-097494F65BD3}"/>
                </a:ext>
              </a:extLst>
            </p:cNvPr>
            <p:cNvSpPr/>
            <p:nvPr/>
          </p:nvSpPr>
          <p:spPr>
            <a:xfrm>
              <a:off x="5718525" y="945125"/>
              <a:ext cx="26650" cy="29800"/>
            </a:xfrm>
            <a:custGeom>
              <a:avLst/>
              <a:gdLst/>
              <a:ahLst/>
              <a:cxnLst/>
              <a:rect l="l" t="t" r="r" b="b"/>
              <a:pathLst>
                <a:path w="1066" h="1192" extrusionOk="0">
                  <a:moveTo>
                    <a:pt x="14" y="0"/>
                  </a:moveTo>
                  <a:cubicBezTo>
                    <a:pt x="14" y="26"/>
                    <a:pt x="0" y="51"/>
                    <a:pt x="0" y="76"/>
                  </a:cubicBezTo>
                  <a:cubicBezTo>
                    <a:pt x="39" y="127"/>
                    <a:pt x="76" y="190"/>
                    <a:pt x="127" y="241"/>
                  </a:cubicBezTo>
                  <a:cubicBezTo>
                    <a:pt x="419" y="583"/>
                    <a:pt x="736" y="900"/>
                    <a:pt x="1065" y="1192"/>
                  </a:cubicBezTo>
                  <a:cubicBezTo>
                    <a:pt x="1028" y="1001"/>
                    <a:pt x="989" y="849"/>
                    <a:pt x="964" y="736"/>
                  </a:cubicBezTo>
                  <a:cubicBezTo>
                    <a:pt x="952" y="685"/>
                    <a:pt x="938" y="634"/>
                    <a:pt x="926" y="596"/>
                  </a:cubicBezTo>
                  <a:cubicBezTo>
                    <a:pt x="761" y="443"/>
                    <a:pt x="609" y="291"/>
                    <a:pt x="457" y="139"/>
                  </a:cubicBezTo>
                  <a:cubicBezTo>
                    <a:pt x="419" y="152"/>
                    <a:pt x="368" y="165"/>
                    <a:pt x="330" y="165"/>
                  </a:cubicBezTo>
                  <a:cubicBezTo>
                    <a:pt x="229" y="165"/>
                    <a:pt x="140" y="102"/>
                    <a:pt x="64" y="38"/>
                  </a:cubicBezTo>
                  <a:cubicBezTo>
                    <a:pt x="51" y="26"/>
                    <a:pt x="39" y="12"/>
                    <a:pt x="14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13" name="Google Shape;692;p37">
              <a:extLst>
                <a:ext uri="{FF2B5EF4-FFF2-40B4-BE49-F238E27FC236}">
                  <a16:creationId xmlns:a16="http://schemas.microsoft.com/office/drawing/2014/main" id="{8BD58A99-2DD9-4902-A2E9-37458786AEC8}"/>
                </a:ext>
              </a:extLst>
            </p:cNvPr>
            <p:cNvSpPr/>
            <p:nvPr/>
          </p:nvSpPr>
          <p:spPr>
            <a:xfrm>
              <a:off x="5735625" y="1212250"/>
              <a:ext cx="9875" cy="5725"/>
            </a:xfrm>
            <a:custGeom>
              <a:avLst/>
              <a:gdLst/>
              <a:ahLst/>
              <a:cxnLst/>
              <a:rect l="l" t="t" r="r" b="b"/>
              <a:pathLst>
                <a:path w="395" h="229" extrusionOk="0">
                  <a:moveTo>
                    <a:pt x="1" y="1"/>
                  </a:moveTo>
                  <a:lnTo>
                    <a:pt x="1" y="1"/>
                  </a:lnTo>
                  <a:cubicBezTo>
                    <a:pt x="141" y="140"/>
                    <a:pt x="268" y="229"/>
                    <a:pt x="356" y="229"/>
                  </a:cubicBezTo>
                  <a:cubicBezTo>
                    <a:pt x="369" y="229"/>
                    <a:pt x="381" y="217"/>
                    <a:pt x="394" y="217"/>
                  </a:cubicBezTo>
                  <a:cubicBezTo>
                    <a:pt x="268" y="153"/>
                    <a:pt x="141" y="77"/>
                    <a:pt x="1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14" name="Google Shape;693;p37">
              <a:extLst>
                <a:ext uri="{FF2B5EF4-FFF2-40B4-BE49-F238E27FC236}">
                  <a16:creationId xmlns:a16="http://schemas.microsoft.com/office/drawing/2014/main" id="{57BFE299-8C13-461E-A217-8D225DF3F7C2}"/>
                </a:ext>
              </a:extLst>
            </p:cNvPr>
            <p:cNvSpPr/>
            <p:nvPr/>
          </p:nvSpPr>
          <p:spPr>
            <a:xfrm>
              <a:off x="5716325" y="1182150"/>
              <a:ext cx="39625" cy="28225"/>
            </a:xfrm>
            <a:custGeom>
              <a:avLst/>
              <a:gdLst/>
              <a:ahLst/>
              <a:cxnLst/>
              <a:rect l="l" t="t" r="r" b="b"/>
              <a:pathLst>
                <a:path w="1585" h="1129" extrusionOk="0">
                  <a:moveTo>
                    <a:pt x="0" y="1"/>
                  </a:moveTo>
                  <a:lnTo>
                    <a:pt x="0" y="1"/>
                  </a:lnTo>
                  <a:cubicBezTo>
                    <a:pt x="63" y="128"/>
                    <a:pt x="127" y="241"/>
                    <a:pt x="190" y="368"/>
                  </a:cubicBezTo>
                  <a:cubicBezTo>
                    <a:pt x="609" y="672"/>
                    <a:pt x="1040" y="939"/>
                    <a:pt x="1471" y="1128"/>
                  </a:cubicBezTo>
                  <a:cubicBezTo>
                    <a:pt x="1508" y="1078"/>
                    <a:pt x="1547" y="1027"/>
                    <a:pt x="1584" y="964"/>
                  </a:cubicBezTo>
                  <a:cubicBezTo>
                    <a:pt x="1293" y="837"/>
                    <a:pt x="1001" y="685"/>
                    <a:pt x="710" y="508"/>
                  </a:cubicBezTo>
                  <a:cubicBezTo>
                    <a:pt x="469" y="356"/>
                    <a:pt x="228" y="190"/>
                    <a:pt x="0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15" name="Google Shape;694;p37">
              <a:extLst>
                <a:ext uri="{FF2B5EF4-FFF2-40B4-BE49-F238E27FC236}">
                  <a16:creationId xmlns:a16="http://schemas.microsoft.com/office/drawing/2014/main" id="{6D6C71E4-8BDE-46C4-8487-CC66AD32E744}"/>
                </a:ext>
              </a:extLst>
            </p:cNvPr>
            <p:cNvSpPr/>
            <p:nvPr/>
          </p:nvSpPr>
          <p:spPr>
            <a:xfrm>
              <a:off x="5708375" y="1153650"/>
              <a:ext cx="57400" cy="43750"/>
            </a:xfrm>
            <a:custGeom>
              <a:avLst/>
              <a:gdLst/>
              <a:ahLst/>
              <a:cxnLst/>
              <a:rect l="l" t="t" r="r" b="b"/>
              <a:pathLst>
                <a:path w="2296" h="1750" extrusionOk="0">
                  <a:moveTo>
                    <a:pt x="1" y="0"/>
                  </a:moveTo>
                  <a:cubicBezTo>
                    <a:pt x="1" y="139"/>
                    <a:pt x="26" y="291"/>
                    <a:pt x="65" y="456"/>
                  </a:cubicBezTo>
                  <a:cubicBezTo>
                    <a:pt x="673" y="1001"/>
                    <a:pt x="1332" y="1432"/>
                    <a:pt x="1991" y="1699"/>
                  </a:cubicBezTo>
                  <a:cubicBezTo>
                    <a:pt x="2029" y="1711"/>
                    <a:pt x="2080" y="1736"/>
                    <a:pt x="2130" y="1749"/>
                  </a:cubicBezTo>
                  <a:cubicBezTo>
                    <a:pt x="2181" y="1648"/>
                    <a:pt x="2245" y="1546"/>
                    <a:pt x="2296" y="1445"/>
                  </a:cubicBezTo>
                  <a:cubicBezTo>
                    <a:pt x="2245" y="1432"/>
                    <a:pt x="2194" y="1407"/>
                    <a:pt x="2143" y="1394"/>
                  </a:cubicBezTo>
                  <a:cubicBezTo>
                    <a:pt x="1814" y="1254"/>
                    <a:pt x="1471" y="1090"/>
                    <a:pt x="1142" y="887"/>
                  </a:cubicBezTo>
                  <a:cubicBezTo>
                    <a:pt x="749" y="634"/>
                    <a:pt x="369" y="342"/>
                    <a:pt x="1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16" name="Google Shape;695;p37">
              <a:extLst>
                <a:ext uri="{FF2B5EF4-FFF2-40B4-BE49-F238E27FC236}">
                  <a16:creationId xmlns:a16="http://schemas.microsoft.com/office/drawing/2014/main" id="{F6C672A4-1876-437E-930D-7940BCE7E778}"/>
                </a:ext>
              </a:extLst>
            </p:cNvPr>
            <p:cNvSpPr/>
            <p:nvPr/>
          </p:nvSpPr>
          <p:spPr>
            <a:xfrm>
              <a:off x="5709025" y="1136825"/>
              <a:ext cx="63725" cy="44100"/>
            </a:xfrm>
            <a:custGeom>
              <a:avLst/>
              <a:gdLst/>
              <a:ahLst/>
              <a:cxnLst/>
              <a:rect l="l" t="t" r="r" b="b"/>
              <a:pathLst>
                <a:path w="2549" h="1764" extrusionOk="0">
                  <a:moveTo>
                    <a:pt x="13" y="1"/>
                  </a:moveTo>
                  <a:cubicBezTo>
                    <a:pt x="13" y="77"/>
                    <a:pt x="13" y="141"/>
                    <a:pt x="0" y="204"/>
                  </a:cubicBezTo>
                  <a:cubicBezTo>
                    <a:pt x="659" y="837"/>
                    <a:pt x="1408" y="1332"/>
                    <a:pt x="2143" y="1636"/>
                  </a:cubicBezTo>
                  <a:cubicBezTo>
                    <a:pt x="2244" y="1687"/>
                    <a:pt x="2346" y="1725"/>
                    <a:pt x="2459" y="1763"/>
                  </a:cubicBezTo>
                  <a:cubicBezTo>
                    <a:pt x="2485" y="1699"/>
                    <a:pt x="2523" y="1636"/>
                    <a:pt x="2548" y="1573"/>
                  </a:cubicBezTo>
                  <a:lnTo>
                    <a:pt x="2244" y="1459"/>
                  </a:lnTo>
                  <a:cubicBezTo>
                    <a:pt x="1901" y="1332"/>
                    <a:pt x="1572" y="1167"/>
                    <a:pt x="1242" y="952"/>
                  </a:cubicBezTo>
                  <a:cubicBezTo>
                    <a:pt x="811" y="698"/>
                    <a:pt x="406" y="369"/>
                    <a:pt x="13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17" name="Google Shape;696;p37">
              <a:extLst>
                <a:ext uri="{FF2B5EF4-FFF2-40B4-BE49-F238E27FC236}">
                  <a16:creationId xmlns:a16="http://schemas.microsoft.com/office/drawing/2014/main" id="{74520619-5718-4AC1-B914-AC796CCC776B}"/>
                </a:ext>
              </a:extLst>
            </p:cNvPr>
            <p:cNvSpPr/>
            <p:nvPr/>
          </p:nvSpPr>
          <p:spPr>
            <a:xfrm>
              <a:off x="5710275" y="1115925"/>
              <a:ext cx="69450" cy="50425"/>
            </a:xfrm>
            <a:custGeom>
              <a:avLst/>
              <a:gdLst/>
              <a:ahLst/>
              <a:cxnLst/>
              <a:rect l="l" t="t" r="r" b="b"/>
              <a:pathLst>
                <a:path w="2778" h="2017" extrusionOk="0">
                  <a:moveTo>
                    <a:pt x="14" y="0"/>
                  </a:moveTo>
                  <a:cubicBezTo>
                    <a:pt x="14" y="140"/>
                    <a:pt x="1" y="267"/>
                    <a:pt x="1" y="394"/>
                  </a:cubicBezTo>
                  <a:cubicBezTo>
                    <a:pt x="660" y="1027"/>
                    <a:pt x="1408" y="1534"/>
                    <a:pt x="2144" y="1839"/>
                  </a:cubicBezTo>
                  <a:cubicBezTo>
                    <a:pt x="2321" y="1915"/>
                    <a:pt x="2498" y="1965"/>
                    <a:pt x="2663" y="2016"/>
                  </a:cubicBezTo>
                  <a:cubicBezTo>
                    <a:pt x="2713" y="1889"/>
                    <a:pt x="2752" y="1763"/>
                    <a:pt x="2777" y="1686"/>
                  </a:cubicBezTo>
                  <a:cubicBezTo>
                    <a:pt x="2612" y="1648"/>
                    <a:pt x="2460" y="1597"/>
                    <a:pt x="2308" y="1534"/>
                  </a:cubicBezTo>
                  <a:cubicBezTo>
                    <a:pt x="1978" y="1408"/>
                    <a:pt x="1637" y="1230"/>
                    <a:pt x="1307" y="1027"/>
                  </a:cubicBezTo>
                  <a:cubicBezTo>
                    <a:pt x="851" y="748"/>
                    <a:pt x="420" y="394"/>
                    <a:pt x="14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18" name="Google Shape;697;p37">
              <a:extLst>
                <a:ext uri="{FF2B5EF4-FFF2-40B4-BE49-F238E27FC236}">
                  <a16:creationId xmlns:a16="http://schemas.microsoft.com/office/drawing/2014/main" id="{C4C1B55C-21AB-4D0D-9C46-F59F86FBCA4D}"/>
                </a:ext>
              </a:extLst>
            </p:cNvPr>
            <p:cNvSpPr/>
            <p:nvPr/>
          </p:nvSpPr>
          <p:spPr>
            <a:xfrm>
              <a:off x="5711250" y="1099775"/>
              <a:ext cx="67200" cy="47550"/>
            </a:xfrm>
            <a:custGeom>
              <a:avLst/>
              <a:gdLst/>
              <a:ahLst/>
              <a:cxnLst/>
              <a:rect l="l" t="t" r="r" b="b"/>
              <a:pathLst>
                <a:path w="2688" h="1902" extrusionOk="0">
                  <a:moveTo>
                    <a:pt x="13" y="0"/>
                  </a:moveTo>
                  <a:cubicBezTo>
                    <a:pt x="13" y="76"/>
                    <a:pt x="13" y="139"/>
                    <a:pt x="0" y="215"/>
                  </a:cubicBezTo>
                  <a:cubicBezTo>
                    <a:pt x="685" y="887"/>
                    <a:pt x="1471" y="1420"/>
                    <a:pt x="2231" y="1736"/>
                  </a:cubicBezTo>
                  <a:cubicBezTo>
                    <a:pt x="2383" y="1800"/>
                    <a:pt x="2536" y="1863"/>
                    <a:pt x="2688" y="1902"/>
                  </a:cubicBezTo>
                  <a:cubicBezTo>
                    <a:pt x="2674" y="1838"/>
                    <a:pt x="2662" y="1762"/>
                    <a:pt x="2637" y="1673"/>
                  </a:cubicBezTo>
                  <a:cubicBezTo>
                    <a:pt x="2536" y="1635"/>
                    <a:pt x="2446" y="1609"/>
                    <a:pt x="2345" y="1572"/>
                  </a:cubicBezTo>
                  <a:cubicBezTo>
                    <a:pt x="2003" y="1432"/>
                    <a:pt x="1674" y="1268"/>
                    <a:pt x="1344" y="1065"/>
                  </a:cubicBezTo>
                  <a:cubicBezTo>
                    <a:pt x="874" y="773"/>
                    <a:pt x="431" y="406"/>
                    <a:pt x="13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19" name="Google Shape;698;p37">
              <a:extLst>
                <a:ext uri="{FF2B5EF4-FFF2-40B4-BE49-F238E27FC236}">
                  <a16:creationId xmlns:a16="http://schemas.microsoft.com/office/drawing/2014/main" id="{422EB725-6F3C-4125-888A-74601BD2AACE}"/>
                </a:ext>
              </a:extLst>
            </p:cNvPr>
            <p:cNvSpPr/>
            <p:nvPr/>
          </p:nvSpPr>
          <p:spPr>
            <a:xfrm>
              <a:off x="5712175" y="1078850"/>
              <a:ext cx="63100" cy="51025"/>
            </a:xfrm>
            <a:custGeom>
              <a:avLst/>
              <a:gdLst/>
              <a:ahLst/>
              <a:cxnLst/>
              <a:rect l="l" t="t" r="r" b="b"/>
              <a:pathLst>
                <a:path w="2524" h="2041" extrusionOk="0">
                  <a:moveTo>
                    <a:pt x="26" y="1"/>
                  </a:moveTo>
                  <a:cubicBezTo>
                    <a:pt x="14" y="127"/>
                    <a:pt x="14" y="266"/>
                    <a:pt x="1" y="393"/>
                  </a:cubicBezTo>
                  <a:cubicBezTo>
                    <a:pt x="685" y="1077"/>
                    <a:pt x="1484" y="1623"/>
                    <a:pt x="2257" y="1939"/>
                  </a:cubicBezTo>
                  <a:cubicBezTo>
                    <a:pt x="2346" y="1978"/>
                    <a:pt x="2435" y="2015"/>
                    <a:pt x="2524" y="2041"/>
                  </a:cubicBezTo>
                  <a:cubicBezTo>
                    <a:pt x="2499" y="1914"/>
                    <a:pt x="2473" y="1787"/>
                    <a:pt x="2448" y="1648"/>
                  </a:cubicBezTo>
                  <a:cubicBezTo>
                    <a:pt x="2435" y="1648"/>
                    <a:pt x="2435" y="1648"/>
                    <a:pt x="2422" y="1635"/>
                  </a:cubicBezTo>
                  <a:cubicBezTo>
                    <a:pt x="2080" y="1508"/>
                    <a:pt x="1750" y="1344"/>
                    <a:pt x="1421" y="1128"/>
                  </a:cubicBezTo>
                  <a:cubicBezTo>
                    <a:pt x="927" y="824"/>
                    <a:pt x="457" y="444"/>
                    <a:pt x="2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20" name="Google Shape;699;p37">
              <a:extLst>
                <a:ext uri="{FF2B5EF4-FFF2-40B4-BE49-F238E27FC236}">
                  <a16:creationId xmlns:a16="http://schemas.microsoft.com/office/drawing/2014/main" id="{49046A00-15C5-4BF7-BC03-DD5371214033}"/>
                </a:ext>
              </a:extLst>
            </p:cNvPr>
            <p:cNvSpPr/>
            <p:nvPr/>
          </p:nvSpPr>
          <p:spPr>
            <a:xfrm>
              <a:off x="5713150" y="1062050"/>
              <a:ext cx="58325" cy="47550"/>
            </a:xfrm>
            <a:custGeom>
              <a:avLst/>
              <a:gdLst/>
              <a:ahLst/>
              <a:cxnLst/>
              <a:rect l="l" t="t" r="r" b="b"/>
              <a:pathLst>
                <a:path w="2333" h="1902" extrusionOk="0">
                  <a:moveTo>
                    <a:pt x="13" y="0"/>
                  </a:moveTo>
                  <a:cubicBezTo>
                    <a:pt x="13" y="76"/>
                    <a:pt x="13" y="152"/>
                    <a:pt x="0" y="216"/>
                  </a:cubicBezTo>
                  <a:cubicBezTo>
                    <a:pt x="697" y="951"/>
                    <a:pt x="1522" y="1547"/>
                    <a:pt x="2333" y="1902"/>
                  </a:cubicBezTo>
                  <a:cubicBezTo>
                    <a:pt x="2320" y="1826"/>
                    <a:pt x="2307" y="1749"/>
                    <a:pt x="2282" y="1661"/>
                  </a:cubicBezTo>
                  <a:cubicBezTo>
                    <a:pt x="2029" y="1547"/>
                    <a:pt x="1775" y="1420"/>
                    <a:pt x="1522" y="1256"/>
                  </a:cubicBezTo>
                  <a:cubicBezTo>
                    <a:pt x="989" y="926"/>
                    <a:pt x="482" y="495"/>
                    <a:pt x="13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21" name="Google Shape;700;p37">
              <a:extLst>
                <a:ext uri="{FF2B5EF4-FFF2-40B4-BE49-F238E27FC236}">
                  <a16:creationId xmlns:a16="http://schemas.microsoft.com/office/drawing/2014/main" id="{EC87B0D9-0D56-4003-80E0-811643392648}"/>
                </a:ext>
              </a:extLst>
            </p:cNvPr>
            <p:cNvSpPr/>
            <p:nvPr/>
          </p:nvSpPr>
          <p:spPr>
            <a:xfrm>
              <a:off x="5714075" y="1041125"/>
              <a:ext cx="53900" cy="50425"/>
            </a:xfrm>
            <a:custGeom>
              <a:avLst/>
              <a:gdLst/>
              <a:ahLst/>
              <a:cxnLst/>
              <a:rect l="l" t="t" r="r" b="b"/>
              <a:pathLst>
                <a:path w="2156" h="2017" extrusionOk="0">
                  <a:moveTo>
                    <a:pt x="26" y="1"/>
                  </a:moveTo>
                  <a:cubicBezTo>
                    <a:pt x="14" y="127"/>
                    <a:pt x="14" y="254"/>
                    <a:pt x="1" y="394"/>
                  </a:cubicBezTo>
                  <a:cubicBezTo>
                    <a:pt x="648" y="1079"/>
                    <a:pt x="1408" y="1648"/>
                    <a:pt x="2156" y="2017"/>
                  </a:cubicBezTo>
                  <a:lnTo>
                    <a:pt x="2080" y="1598"/>
                  </a:lnTo>
                  <a:cubicBezTo>
                    <a:pt x="1928" y="1522"/>
                    <a:pt x="1763" y="1433"/>
                    <a:pt x="1611" y="1332"/>
                  </a:cubicBezTo>
                  <a:cubicBezTo>
                    <a:pt x="1040" y="977"/>
                    <a:pt x="496" y="521"/>
                    <a:pt x="2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22" name="Google Shape;701;p37">
              <a:extLst>
                <a:ext uri="{FF2B5EF4-FFF2-40B4-BE49-F238E27FC236}">
                  <a16:creationId xmlns:a16="http://schemas.microsoft.com/office/drawing/2014/main" id="{9EA31D72-8192-4FC2-8A75-0869912C21EF}"/>
                </a:ext>
              </a:extLst>
            </p:cNvPr>
            <p:cNvSpPr/>
            <p:nvPr/>
          </p:nvSpPr>
          <p:spPr>
            <a:xfrm>
              <a:off x="5715050" y="1024650"/>
              <a:ext cx="48825" cy="44400"/>
            </a:xfrm>
            <a:custGeom>
              <a:avLst/>
              <a:gdLst/>
              <a:ahLst/>
              <a:cxnLst/>
              <a:rect l="l" t="t" r="r" b="b"/>
              <a:pathLst>
                <a:path w="1953" h="1776" extrusionOk="0">
                  <a:moveTo>
                    <a:pt x="13" y="0"/>
                  </a:moveTo>
                  <a:cubicBezTo>
                    <a:pt x="13" y="64"/>
                    <a:pt x="13" y="140"/>
                    <a:pt x="0" y="216"/>
                  </a:cubicBezTo>
                  <a:cubicBezTo>
                    <a:pt x="584" y="862"/>
                    <a:pt x="1268" y="1395"/>
                    <a:pt x="1953" y="1775"/>
                  </a:cubicBezTo>
                  <a:cubicBezTo>
                    <a:pt x="1939" y="1699"/>
                    <a:pt x="1927" y="1623"/>
                    <a:pt x="1914" y="1535"/>
                  </a:cubicBezTo>
                  <a:cubicBezTo>
                    <a:pt x="1813" y="1484"/>
                    <a:pt x="1724" y="1433"/>
                    <a:pt x="1635" y="1383"/>
                  </a:cubicBezTo>
                  <a:cubicBezTo>
                    <a:pt x="1052" y="1015"/>
                    <a:pt x="507" y="546"/>
                    <a:pt x="13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23" name="Google Shape;702;p37">
              <a:extLst>
                <a:ext uri="{FF2B5EF4-FFF2-40B4-BE49-F238E27FC236}">
                  <a16:creationId xmlns:a16="http://schemas.microsoft.com/office/drawing/2014/main" id="{86CC77EF-3107-4147-9DF4-3FD39E1AEB7D}"/>
                </a:ext>
              </a:extLst>
            </p:cNvPr>
            <p:cNvSpPr/>
            <p:nvPr/>
          </p:nvSpPr>
          <p:spPr>
            <a:xfrm>
              <a:off x="5715975" y="1003100"/>
              <a:ext cx="44400" cy="47250"/>
            </a:xfrm>
            <a:custGeom>
              <a:avLst/>
              <a:gdLst/>
              <a:ahLst/>
              <a:cxnLst/>
              <a:rect l="l" t="t" r="r" b="b"/>
              <a:pathLst>
                <a:path w="1776" h="1890" extrusionOk="0">
                  <a:moveTo>
                    <a:pt x="14" y="0"/>
                  </a:moveTo>
                  <a:cubicBezTo>
                    <a:pt x="14" y="140"/>
                    <a:pt x="1" y="267"/>
                    <a:pt x="1" y="406"/>
                  </a:cubicBezTo>
                  <a:cubicBezTo>
                    <a:pt x="521" y="1002"/>
                    <a:pt x="1142" y="1509"/>
                    <a:pt x="1776" y="1890"/>
                  </a:cubicBezTo>
                  <a:cubicBezTo>
                    <a:pt x="1750" y="1750"/>
                    <a:pt x="1725" y="1598"/>
                    <a:pt x="1687" y="1459"/>
                  </a:cubicBezTo>
                  <a:cubicBezTo>
                    <a:pt x="1091" y="1078"/>
                    <a:pt x="521" y="584"/>
                    <a:pt x="14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24" name="Google Shape;703;p37">
              <a:extLst>
                <a:ext uri="{FF2B5EF4-FFF2-40B4-BE49-F238E27FC236}">
                  <a16:creationId xmlns:a16="http://schemas.microsoft.com/office/drawing/2014/main" id="{9E8C46AF-3CA8-41AD-BA6A-62BC2D1948A4}"/>
                </a:ext>
              </a:extLst>
            </p:cNvPr>
            <p:cNvSpPr/>
            <p:nvPr/>
          </p:nvSpPr>
          <p:spPr>
            <a:xfrm>
              <a:off x="5716950" y="985675"/>
              <a:ext cx="38675" cy="40600"/>
            </a:xfrm>
            <a:custGeom>
              <a:avLst/>
              <a:gdLst/>
              <a:ahLst/>
              <a:cxnLst/>
              <a:rect l="l" t="t" r="r" b="b"/>
              <a:pathLst>
                <a:path w="1547" h="1624" extrusionOk="0">
                  <a:moveTo>
                    <a:pt x="13" y="1"/>
                  </a:moveTo>
                  <a:cubicBezTo>
                    <a:pt x="1" y="77"/>
                    <a:pt x="1" y="140"/>
                    <a:pt x="1" y="229"/>
                  </a:cubicBezTo>
                  <a:cubicBezTo>
                    <a:pt x="457" y="761"/>
                    <a:pt x="989" y="1243"/>
                    <a:pt x="1547" y="1623"/>
                  </a:cubicBezTo>
                  <a:cubicBezTo>
                    <a:pt x="1534" y="1534"/>
                    <a:pt x="1522" y="1458"/>
                    <a:pt x="1496" y="1370"/>
                  </a:cubicBezTo>
                  <a:cubicBezTo>
                    <a:pt x="964" y="1002"/>
                    <a:pt x="457" y="533"/>
                    <a:pt x="13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25" name="Google Shape;704;p37">
              <a:extLst>
                <a:ext uri="{FF2B5EF4-FFF2-40B4-BE49-F238E27FC236}">
                  <a16:creationId xmlns:a16="http://schemas.microsoft.com/office/drawing/2014/main" id="{45522124-CA28-4466-84F1-009E4363C1D1}"/>
                </a:ext>
              </a:extLst>
            </p:cNvPr>
            <p:cNvSpPr/>
            <p:nvPr/>
          </p:nvSpPr>
          <p:spPr>
            <a:xfrm>
              <a:off x="5717575" y="963800"/>
              <a:ext cx="34250" cy="42825"/>
            </a:xfrm>
            <a:custGeom>
              <a:avLst/>
              <a:gdLst/>
              <a:ahLst/>
              <a:cxnLst/>
              <a:rect l="l" t="t" r="r" b="b"/>
              <a:pathLst>
                <a:path w="1370" h="1713" extrusionOk="0">
                  <a:moveTo>
                    <a:pt x="13" y="1"/>
                  </a:moveTo>
                  <a:cubicBezTo>
                    <a:pt x="13" y="90"/>
                    <a:pt x="13" y="229"/>
                    <a:pt x="1" y="420"/>
                  </a:cubicBezTo>
                  <a:cubicBezTo>
                    <a:pt x="406" y="913"/>
                    <a:pt x="875" y="1344"/>
                    <a:pt x="1370" y="1712"/>
                  </a:cubicBezTo>
                  <a:cubicBezTo>
                    <a:pt x="1345" y="1547"/>
                    <a:pt x="1306" y="1395"/>
                    <a:pt x="1281" y="1256"/>
                  </a:cubicBezTo>
                  <a:cubicBezTo>
                    <a:pt x="850" y="913"/>
                    <a:pt x="457" y="533"/>
                    <a:pt x="89" y="102"/>
                  </a:cubicBezTo>
                  <a:cubicBezTo>
                    <a:pt x="64" y="77"/>
                    <a:pt x="38" y="39"/>
                    <a:pt x="13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26" name="Google Shape;705;p37">
              <a:extLst>
                <a:ext uri="{FF2B5EF4-FFF2-40B4-BE49-F238E27FC236}">
                  <a16:creationId xmlns:a16="http://schemas.microsoft.com/office/drawing/2014/main" id="{AE32CB6C-E3E4-45CB-AFEB-F7EFD4463B35}"/>
                </a:ext>
              </a:extLst>
            </p:cNvPr>
            <p:cNvSpPr/>
            <p:nvPr/>
          </p:nvSpPr>
          <p:spPr>
            <a:xfrm>
              <a:off x="5717575" y="947025"/>
              <a:ext cx="29200" cy="34550"/>
            </a:xfrm>
            <a:custGeom>
              <a:avLst/>
              <a:gdLst/>
              <a:ahLst/>
              <a:cxnLst/>
              <a:rect l="l" t="t" r="r" b="b"/>
              <a:pathLst>
                <a:path w="1168" h="1382" extrusionOk="0">
                  <a:moveTo>
                    <a:pt x="38" y="0"/>
                  </a:moveTo>
                  <a:cubicBezTo>
                    <a:pt x="26" y="63"/>
                    <a:pt x="13" y="127"/>
                    <a:pt x="1" y="203"/>
                  </a:cubicBezTo>
                  <a:cubicBezTo>
                    <a:pt x="356" y="634"/>
                    <a:pt x="748" y="1040"/>
                    <a:pt x="1167" y="1382"/>
                  </a:cubicBezTo>
                  <a:cubicBezTo>
                    <a:pt x="1142" y="1280"/>
                    <a:pt x="1129" y="1192"/>
                    <a:pt x="1103" y="1116"/>
                  </a:cubicBezTo>
                  <a:cubicBezTo>
                    <a:pt x="774" y="824"/>
                    <a:pt x="457" y="507"/>
                    <a:pt x="165" y="165"/>
                  </a:cubicBezTo>
                  <a:cubicBezTo>
                    <a:pt x="114" y="114"/>
                    <a:pt x="77" y="51"/>
                    <a:pt x="38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27" name="Google Shape;706;p37">
              <a:extLst>
                <a:ext uri="{FF2B5EF4-FFF2-40B4-BE49-F238E27FC236}">
                  <a16:creationId xmlns:a16="http://schemas.microsoft.com/office/drawing/2014/main" id="{60BB4355-6E1E-4DCA-9806-1237B6A388DA}"/>
                </a:ext>
              </a:extLst>
            </p:cNvPr>
            <p:cNvSpPr/>
            <p:nvPr/>
          </p:nvSpPr>
          <p:spPr>
            <a:xfrm>
              <a:off x="5729925" y="944150"/>
              <a:ext cx="11775" cy="15875"/>
            </a:xfrm>
            <a:custGeom>
              <a:avLst/>
              <a:gdLst/>
              <a:ahLst/>
              <a:cxnLst/>
              <a:rect l="l" t="t" r="r" b="b"/>
              <a:pathLst>
                <a:path w="471" h="635" extrusionOk="0">
                  <a:moveTo>
                    <a:pt x="229" y="1"/>
                  </a:moveTo>
                  <a:cubicBezTo>
                    <a:pt x="166" y="65"/>
                    <a:pt x="90" y="141"/>
                    <a:pt x="1" y="178"/>
                  </a:cubicBezTo>
                  <a:cubicBezTo>
                    <a:pt x="153" y="330"/>
                    <a:pt x="305" y="482"/>
                    <a:pt x="470" y="635"/>
                  </a:cubicBezTo>
                  <a:cubicBezTo>
                    <a:pt x="381" y="344"/>
                    <a:pt x="318" y="141"/>
                    <a:pt x="242" y="14"/>
                  </a:cubicBezTo>
                  <a:lnTo>
                    <a:pt x="229" y="1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28" name="Google Shape;707;p37">
              <a:extLst>
                <a:ext uri="{FF2B5EF4-FFF2-40B4-BE49-F238E27FC236}">
                  <a16:creationId xmlns:a16="http://schemas.microsoft.com/office/drawing/2014/main" id="{BD585F0C-90F7-4FD7-B4A8-1AC778F251CD}"/>
                </a:ext>
              </a:extLst>
            </p:cNvPr>
            <p:cNvSpPr/>
            <p:nvPr/>
          </p:nvSpPr>
          <p:spPr>
            <a:xfrm>
              <a:off x="5707125" y="918200"/>
              <a:ext cx="35500" cy="26950"/>
            </a:xfrm>
            <a:custGeom>
              <a:avLst/>
              <a:gdLst/>
              <a:ahLst/>
              <a:cxnLst/>
              <a:rect l="l" t="t" r="r" b="b"/>
              <a:pathLst>
                <a:path w="1420" h="1078" extrusionOk="0">
                  <a:moveTo>
                    <a:pt x="728" y="0"/>
                  </a:moveTo>
                  <a:cubicBezTo>
                    <a:pt x="697" y="0"/>
                    <a:pt x="666" y="4"/>
                    <a:pt x="634" y="13"/>
                  </a:cubicBezTo>
                  <a:cubicBezTo>
                    <a:pt x="495" y="50"/>
                    <a:pt x="394" y="177"/>
                    <a:pt x="304" y="291"/>
                  </a:cubicBezTo>
                  <a:cubicBezTo>
                    <a:pt x="0" y="659"/>
                    <a:pt x="191" y="836"/>
                    <a:pt x="470" y="1077"/>
                  </a:cubicBezTo>
                  <a:cubicBezTo>
                    <a:pt x="507" y="976"/>
                    <a:pt x="558" y="912"/>
                    <a:pt x="609" y="875"/>
                  </a:cubicBezTo>
                  <a:cubicBezTo>
                    <a:pt x="672" y="836"/>
                    <a:pt x="748" y="811"/>
                    <a:pt x="824" y="811"/>
                  </a:cubicBezTo>
                  <a:cubicBezTo>
                    <a:pt x="862" y="811"/>
                    <a:pt x="901" y="811"/>
                    <a:pt x="951" y="824"/>
                  </a:cubicBezTo>
                  <a:cubicBezTo>
                    <a:pt x="1014" y="849"/>
                    <a:pt x="1078" y="900"/>
                    <a:pt x="1141" y="1027"/>
                  </a:cubicBezTo>
                  <a:cubicBezTo>
                    <a:pt x="1166" y="1013"/>
                    <a:pt x="1179" y="988"/>
                    <a:pt x="1205" y="963"/>
                  </a:cubicBezTo>
                  <a:cubicBezTo>
                    <a:pt x="1306" y="849"/>
                    <a:pt x="1420" y="709"/>
                    <a:pt x="1408" y="557"/>
                  </a:cubicBezTo>
                  <a:cubicBezTo>
                    <a:pt x="1394" y="393"/>
                    <a:pt x="1268" y="291"/>
                    <a:pt x="1154" y="202"/>
                  </a:cubicBezTo>
                  <a:cubicBezTo>
                    <a:pt x="1027" y="97"/>
                    <a:pt x="883" y="0"/>
                    <a:pt x="728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29" name="Google Shape;708;p37">
              <a:extLst>
                <a:ext uri="{FF2B5EF4-FFF2-40B4-BE49-F238E27FC236}">
                  <a16:creationId xmlns:a16="http://schemas.microsoft.com/office/drawing/2014/main" id="{7799FAAC-AE03-4D12-A66E-47B1B46A99B3}"/>
                </a:ext>
              </a:extLst>
            </p:cNvPr>
            <p:cNvSpPr/>
            <p:nvPr/>
          </p:nvSpPr>
          <p:spPr>
            <a:xfrm>
              <a:off x="5718850" y="940050"/>
              <a:ext cx="11100" cy="9200"/>
            </a:xfrm>
            <a:custGeom>
              <a:avLst/>
              <a:gdLst/>
              <a:ahLst/>
              <a:cxnLst/>
              <a:rect l="l" t="t" r="r" b="b"/>
              <a:pathLst>
                <a:path w="444" h="368" extrusionOk="0">
                  <a:moveTo>
                    <a:pt x="140" y="1"/>
                  </a:moveTo>
                  <a:cubicBezTo>
                    <a:pt x="89" y="38"/>
                    <a:pt x="38" y="102"/>
                    <a:pt x="1" y="203"/>
                  </a:cubicBezTo>
                  <a:cubicBezTo>
                    <a:pt x="26" y="215"/>
                    <a:pt x="38" y="229"/>
                    <a:pt x="51" y="241"/>
                  </a:cubicBezTo>
                  <a:cubicBezTo>
                    <a:pt x="127" y="305"/>
                    <a:pt x="216" y="368"/>
                    <a:pt x="317" y="368"/>
                  </a:cubicBezTo>
                  <a:cubicBezTo>
                    <a:pt x="355" y="368"/>
                    <a:pt x="406" y="355"/>
                    <a:pt x="444" y="34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30" name="Google Shape;709;p37">
              <a:extLst>
                <a:ext uri="{FF2B5EF4-FFF2-40B4-BE49-F238E27FC236}">
                  <a16:creationId xmlns:a16="http://schemas.microsoft.com/office/drawing/2014/main" id="{95E810EC-BAED-4D04-87FD-C7DC1AFD13A5}"/>
                </a:ext>
              </a:extLst>
            </p:cNvPr>
            <p:cNvSpPr/>
            <p:nvPr/>
          </p:nvSpPr>
          <p:spPr>
            <a:xfrm>
              <a:off x="5730900" y="938775"/>
              <a:ext cx="4750" cy="5400"/>
            </a:xfrm>
            <a:custGeom>
              <a:avLst/>
              <a:gdLst/>
              <a:ahLst/>
              <a:cxnLst/>
              <a:rect l="l" t="t" r="r" b="b"/>
              <a:pathLst>
                <a:path w="190" h="216" extrusionOk="0">
                  <a:moveTo>
                    <a:pt x="0" y="1"/>
                  </a:moveTo>
                  <a:cubicBezTo>
                    <a:pt x="63" y="77"/>
                    <a:pt x="127" y="140"/>
                    <a:pt x="190" y="216"/>
                  </a:cubicBezTo>
                  <a:lnTo>
                    <a:pt x="190" y="204"/>
                  </a:lnTo>
                  <a:cubicBezTo>
                    <a:pt x="127" y="77"/>
                    <a:pt x="63" y="26"/>
                    <a:pt x="0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31" name="Google Shape;710;p37">
              <a:extLst>
                <a:ext uri="{FF2B5EF4-FFF2-40B4-BE49-F238E27FC236}">
                  <a16:creationId xmlns:a16="http://schemas.microsoft.com/office/drawing/2014/main" id="{B7E95F65-38FD-47C4-AD52-E7B4D42EE655}"/>
                </a:ext>
              </a:extLst>
            </p:cNvPr>
            <p:cNvSpPr/>
            <p:nvPr/>
          </p:nvSpPr>
          <p:spPr>
            <a:xfrm>
              <a:off x="5722325" y="938450"/>
              <a:ext cx="13325" cy="10175"/>
            </a:xfrm>
            <a:custGeom>
              <a:avLst/>
              <a:gdLst/>
              <a:ahLst/>
              <a:cxnLst/>
              <a:rect l="l" t="t" r="r" b="b"/>
              <a:pathLst>
                <a:path w="533" h="407" extrusionOk="0">
                  <a:moveTo>
                    <a:pt x="216" y="1"/>
                  </a:moveTo>
                  <a:cubicBezTo>
                    <a:pt x="140" y="1"/>
                    <a:pt x="64" y="26"/>
                    <a:pt x="1" y="65"/>
                  </a:cubicBezTo>
                  <a:lnTo>
                    <a:pt x="305" y="406"/>
                  </a:lnTo>
                  <a:cubicBezTo>
                    <a:pt x="394" y="369"/>
                    <a:pt x="470" y="293"/>
                    <a:pt x="533" y="229"/>
                  </a:cubicBezTo>
                  <a:cubicBezTo>
                    <a:pt x="470" y="153"/>
                    <a:pt x="406" y="90"/>
                    <a:pt x="343" y="14"/>
                  </a:cubicBezTo>
                  <a:cubicBezTo>
                    <a:pt x="293" y="1"/>
                    <a:pt x="254" y="1"/>
                    <a:pt x="21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32" name="Google Shape;711;p37">
              <a:extLst>
                <a:ext uri="{FF2B5EF4-FFF2-40B4-BE49-F238E27FC236}">
                  <a16:creationId xmlns:a16="http://schemas.microsoft.com/office/drawing/2014/main" id="{4ED722CE-EE4B-4FCA-87AD-C7EABAFAC8B4}"/>
                </a:ext>
              </a:extLst>
            </p:cNvPr>
            <p:cNvSpPr/>
            <p:nvPr/>
          </p:nvSpPr>
          <p:spPr>
            <a:xfrm>
              <a:off x="5641825" y="1017975"/>
              <a:ext cx="56125" cy="63775"/>
            </a:xfrm>
            <a:custGeom>
              <a:avLst/>
              <a:gdLst/>
              <a:ahLst/>
              <a:cxnLst/>
              <a:rect l="l" t="t" r="r" b="b"/>
              <a:pathLst>
                <a:path w="2245" h="2551" extrusionOk="0">
                  <a:moveTo>
                    <a:pt x="2062" y="0"/>
                  </a:moveTo>
                  <a:cubicBezTo>
                    <a:pt x="2056" y="0"/>
                    <a:pt x="2049" y="1"/>
                    <a:pt x="2042" y="2"/>
                  </a:cubicBezTo>
                  <a:lnTo>
                    <a:pt x="153" y="179"/>
                  </a:lnTo>
                  <a:cubicBezTo>
                    <a:pt x="65" y="179"/>
                    <a:pt x="1" y="255"/>
                    <a:pt x="1" y="331"/>
                  </a:cubicBezTo>
                  <a:lnTo>
                    <a:pt x="52" y="1966"/>
                  </a:lnTo>
                  <a:cubicBezTo>
                    <a:pt x="64" y="2305"/>
                    <a:pt x="342" y="2551"/>
                    <a:pt x="675" y="2551"/>
                  </a:cubicBezTo>
                  <a:cubicBezTo>
                    <a:pt x="691" y="2551"/>
                    <a:pt x="708" y="2550"/>
                    <a:pt x="724" y="2549"/>
                  </a:cubicBezTo>
                  <a:lnTo>
                    <a:pt x="1598" y="2461"/>
                  </a:lnTo>
                  <a:cubicBezTo>
                    <a:pt x="1966" y="2436"/>
                    <a:pt x="2245" y="2118"/>
                    <a:pt x="2232" y="1763"/>
                  </a:cubicBezTo>
                  <a:lnTo>
                    <a:pt x="2194" y="129"/>
                  </a:lnTo>
                  <a:cubicBezTo>
                    <a:pt x="2182" y="59"/>
                    <a:pt x="2129" y="0"/>
                    <a:pt x="206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33" name="Google Shape;712;p37">
              <a:extLst>
                <a:ext uri="{FF2B5EF4-FFF2-40B4-BE49-F238E27FC236}">
                  <a16:creationId xmlns:a16="http://schemas.microsoft.com/office/drawing/2014/main" id="{22CF4F86-305D-4C38-954F-424B36F8C0AB}"/>
                </a:ext>
              </a:extLst>
            </p:cNvPr>
            <p:cNvSpPr/>
            <p:nvPr/>
          </p:nvSpPr>
          <p:spPr>
            <a:xfrm>
              <a:off x="5641825" y="1022125"/>
              <a:ext cx="56125" cy="59625"/>
            </a:xfrm>
            <a:custGeom>
              <a:avLst/>
              <a:gdLst/>
              <a:ahLst/>
              <a:cxnLst/>
              <a:rect l="l" t="t" r="r" b="b"/>
              <a:pathLst>
                <a:path w="2245" h="2385" extrusionOk="0">
                  <a:moveTo>
                    <a:pt x="242" y="0"/>
                  </a:moveTo>
                  <a:lnTo>
                    <a:pt x="153" y="13"/>
                  </a:lnTo>
                  <a:cubicBezTo>
                    <a:pt x="65" y="13"/>
                    <a:pt x="1" y="89"/>
                    <a:pt x="1" y="165"/>
                  </a:cubicBezTo>
                  <a:lnTo>
                    <a:pt x="52" y="1800"/>
                  </a:lnTo>
                  <a:cubicBezTo>
                    <a:pt x="64" y="2139"/>
                    <a:pt x="342" y="2385"/>
                    <a:pt x="675" y="2385"/>
                  </a:cubicBezTo>
                  <a:cubicBezTo>
                    <a:pt x="691" y="2385"/>
                    <a:pt x="708" y="2384"/>
                    <a:pt x="724" y="2383"/>
                  </a:cubicBezTo>
                  <a:lnTo>
                    <a:pt x="1598" y="2295"/>
                  </a:lnTo>
                  <a:cubicBezTo>
                    <a:pt x="1966" y="2270"/>
                    <a:pt x="2245" y="1952"/>
                    <a:pt x="2232" y="1597"/>
                  </a:cubicBezTo>
                  <a:lnTo>
                    <a:pt x="2220" y="1090"/>
                  </a:lnTo>
                  <a:cubicBezTo>
                    <a:pt x="2104" y="1626"/>
                    <a:pt x="1850" y="1944"/>
                    <a:pt x="1485" y="1944"/>
                  </a:cubicBezTo>
                  <a:cubicBezTo>
                    <a:pt x="1409" y="1944"/>
                    <a:pt x="1328" y="1930"/>
                    <a:pt x="1243" y="1901"/>
                  </a:cubicBezTo>
                  <a:cubicBezTo>
                    <a:pt x="584" y="1673"/>
                    <a:pt x="242" y="748"/>
                    <a:pt x="242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34" name="Google Shape;713;p37">
              <a:extLst>
                <a:ext uri="{FF2B5EF4-FFF2-40B4-BE49-F238E27FC236}">
                  <a16:creationId xmlns:a16="http://schemas.microsoft.com/office/drawing/2014/main" id="{00E26D14-EC96-49AC-B4AF-2F54019CDDE5}"/>
                </a:ext>
              </a:extLst>
            </p:cNvPr>
            <p:cNvSpPr/>
            <p:nvPr/>
          </p:nvSpPr>
          <p:spPr>
            <a:xfrm>
              <a:off x="5638025" y="1012600"/>
              <a:ext cx="62150" cy="16850"/>
            </a:xfrm>
            <a:custGeom>
              <a:avLst/>
              <a:gdLst/>
              <a:ahLst/>
              <a:cxnLst/>
              <a:rect l="l" t="t" r="r" b="b"/>
              <a:pathLst>
                <a:path w="2486" h="674" extrusionOk="0">
                  <a:moveTo>
                    <a:pt x="2448" y="1"/>
                  </a:moveTo>
                  <a:cubicBezTo>
                    <a:pt x="2448" y="1"/>
                    <a:pt x="2017" y="115"/>
                    <a:pt x="1231" y="166"/>
                  </a:cubicBezTo>
                  <a:cubicBezTo>
                    <a:pt x="445" y="217"/>
                    <a:pt x="1" y="217"/>
                    <a:pt x="1" y="217"/>
                  </a:cubicBezTo>
                  <a:lnTo>
                    <a:pt x="26" y="673"/>
                  </a:lnTo>
                  <a:cubicBezTo>
                    <a:pt x="26" y="673"/>
                    <a:pt x="1966" y="572"/>
                    <a:pt x="2485" y="445"/>
                  </a:cubicBezTo>
                  <a:lnTo>
                    <a:pt x="2448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35" name="Google Shape;714;p37">
              <a:extLst>
                <a:ext uri="{FF2B5EF4-FFF2-40B4-BE49-F238E27FC236}">
                  <a16:creationId xmlns:a16="http://schemas.microsoft.com/office/drawing/2014/main" id="{80A23787-D428-4C70-8B96-AA03A458DC97}"/>
                </a:ext>
              </a:extLst>
            </p:cNvPr>
            <p:cNvSpPr/>
            <p:nvPr/>
          </p:nvSpPr>
          <p:spPr>
            <a:xfrm>
              <a:off x="5478950" y="1223650"/>
              <a:ext cx="60225" cy="72175"/>
            </a:xfrm>
            <a:custGeom>
              <a:avLst/>
              <a:gdLst/>
              <a:ahLst/>
              <a:cxnLst/>
              <a:rect l="l" t="t" r="r" b="b"/>
              <a:pathLst>
                <a:path w="2409" h="2887" extrusionOk="0">
                  <a:moveTo>
                    <a:pt x="1650" y="0"/>
                  </a:moveTo>
                  <a:cubicBezTo>
                    <a:pt x="1300" y="0"/>
                    <a:pt x="950" y="125"/>
                    <a:pt x="660" y="330"/>
                  </a:cubicBezTo>
                  <a:cubicBezTo>
                    <a:pt x="394" y="533"/>
                    <a:pt x="229" y="837"/>
                    <a:pt x="102" y="1142"/>
                  </a:cubicBezTo>
                  <a:cubicBezTo>
                    <a:pt x="26" y="1332"/>
                    <a:pt x="0" y="1547"/>
                    <a:pt x="39" y="1750"/>
                  </a:cubicBezTo>
                  <a:cubicBezTo>
                    <a:pt x="77" y="1953"/>
                    <a:pt x="203" y="2130"/>
                    <a:pt x="330" y="2283"/>
                  </a:cubicBezTo>
                  <a:cubicBezTo>
                    <a:pt x="445" y="2448"/>
                    <a:pt x="584" y="2587"/>
                    <a:pt x="749" y="2688"/>
                  </a:cubicBezTo>
                  <a:cubicBezTo>
                    <a:pt x="1008" y="2855"/>
                    <a:pt x="1322" y="2886"/>
                    <a:pt x="1636" y="2886"/>
                  </a:cubicBezTo>
                  <a:cubicBezTo>
                    <a:pt x="1751" y="2886"/>
                    <a:pt x="1866" y="2882"/>
                    <a:pt x="1978" y="2879"/>
                  </a:cubicBezTo>
                  <a:cubicBezTo>
                    <a:pt x="2016" y="2866"/>
                    <a:pt x="2042" y="2866"/>
                    <a:pt x="2054" y="2840"/>
                  </a:cubicBezTo>
                  <a:cubicBezTo>
                    <a:pt x="2074" y="2820"/>
                    <a:pt x="2071" y="2793"/>
                    <a:pt x="2056" y="2770"/>
                  </a:cubicBezTo>
                  <a:lnTo>
                    <a:pt x="2056" y="2770"/>
                  </a:lnTo>
                  <a:cubicBezTo>
                    <a:pt x="2087" y="2781"/>
                    <a:pt x="2120" y="2790"/>
                    <a:pt x="2155" y="2790"/>
                  </a:cubicBezTo>
                  <a:cubicBezTo>
                    <a:pt x="2231" y="2790"/>
                    <a:pt x="2307" y="2752"/>
                    <a:pt x="2321" y="2676"/>
                  </a:cubicBezTo>
                  <a:cubicBezTo>
                    <a:pt x="2333" y="2575"/>
                    <a:pt x="2231" y="2511"/>
                    <a:pt x="2143" y="2448"/>
                  </a:cubicBezTo>
                  <a:cubicBezTo>
                    <a:pt x="1864" y="2270"/>
                    <a:pt x="1674" y="1941"/>
                    <a:pt x="1648" y="1611"/>
                  </a:cubicBezTo>
                  <a:cubicBezTo>
                    <a:pt x="1648" y="1535"/>
                    <a:pt x="1662" y="1446"/>
                    <a:pt x="1738" y="1434"/>
                  </a:cubicBezTo>
                  <a:cubicBezTo>
                    <a:pt x="1742" y="1433"/>
                    <a:pt x="1746" y="1432"/>
                    <a:pt x="1750" y="1432"/>
                  </a:cubicBezTo>
                  <a:cubicBezTo>
                    <a:pt x="1807" y="1432"/>
                    <a:pt x="1853" y="1514"/>
                    <a:pt x="1876" y="1573"/>
                  </a:cubicBezTo>
                  <a:cubicBezTo>
                    <a:pt x="1953" y="1814"/>
                    <a:pt x="2042" y="2054"/>
                    <a:pt x="2118" y="2296"/>
                  </a:cubicBezTo>
                  <a:cubicBezTo>
                    <a:pt x="2143" y="2346"/>
                    <a:pt x="2155" y="2397"/>
                    <a:pt x="2194" y="2435"/>
                  </a:cubicBezTo>
                  <a:cubicBezTo>
                    <a:pt x="2212" y="2462"/>
                    <a:pt x="2250" y="2483"/>
                    <a:pt x="2289" y="2483"/>
                  </a:cubicBezTo>
                  <a:cubicBezTo>
                    <a:pt x="2304" y="2483"/>
                    <a:pt x="2319" y="2480"/>
                    <a:pt x="2333" y="2473"/>
                  </a:cubicBezTo>
                  <a:cubicBezTo>
                    <a:pt x="2397" y="2448"/>
                    <a:pt x="2409" y="2359"/>
                    <a:pt x="2409" y="2283"/>
                  </a:cubicBezTo>
                  <a:cubicBezTo>
                    <a:pt x="2397" y="1586"/>
                    <a:pt x="2257" y="888"/>
                    <a:pt x="2003" y="229"/>
                  </a:cubicBezTo>
                  <a:cubicBezTo>
                    <a:pt x="1978" y="166"/>
                    <a:pt x="1940" y="90"/>
                    <a:pt x="1876" y="52"/>
                  </a:cubicBezTo>
                  <a:cubicBezTo>
                    <a:pt x="1826" y="14"/>
                    <a:pt x="1763" y="1"/>
                    <a:pt x="1699" y="1"/>
                  </a:cubicBezTo>
                  <a:cubicBezTo>
                    <a:pt x="1683" y="0"/>
                    <a:pt x="1667" y="0"/>
                    <a:pt x="1650" y="0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36" name="Google Shape;715;p37">
              <a:extLst>
                <a:ext uri="{FF2B5EF4-FFF2-40B4-BE49-F238E27FC236}">
                  <a16:creationId xmlns:a16="http://schemas.microsoft.com/office/drawing/2014/main" id="{D7B76F14-934F-4234-9F7C-F09E5DD0CAF0}"/>
                </a:ext>
              </a:extLst>
            </p:cNvPr>
            <p:cNvSpPr/>
            <p:nvPr/>
          </p:nvSpPr>
          <p:spPr>
            <a:xfrm>
              <a:off x="5468175" y="1217025"/>
              <a:ext cx="68175" cy="90375"/>
            </a:xfrm>
            <a:custGeom>
              <a:avLst/>
              <a:gdLst/>
              <a:ahLst/>
              <a:cxnLst/>
              <a:rect l="l" t="t" r="r" b="b"/>
              <a:pathLst>
                <a:path w="2727" h="3615" extrusionOk="0">
                  <a:moveTo>
                    <a:pt x="1522" y="2269"/>
                  </a:moveTo>
                  <a:cubicBezTo>
                    <a:pt x="1526" y="2276"/>
                    <a:pt x="1531" y="2282"/>
                    <a:pt x="1535" y="2289"/>
                  </a:cubicBezTo>
                  <a:lnTo>
                    <a:pt x="1535" y="2289"/>
                  </a:lnTo>
                  <a:cubicBezTo>
                    <a:pt x="1531" y="2282"/>
                    <a:pt x="1526" y="2275"/>
                    <a:pt x="1522" y="2269"/>
                  </a:cubicBezTo>
                  <a:close/>
                  <a:moveTo>
                    <a:pt x="1623" y="0"/>
                  </a:moveTo>
                  <a:cubicBezTo>
                    <a:pt x="1065" y="51"/>
                    <a:pt x="546" y="380"/>
                    <a:pt x="279" y="862"/>
                  </a:cubicBezTo>
                  <a:cubicBezTo>
                    <a:pt x="14" y="1356"/>
                    <a:pt x="0" y="1978"/>
                    <a:pt x="267" y="2459"/>
                  </a:cubicBezTo>
                  <a:cubicBezTo>
                    <a:pt x="508" y="2916"/>
                    <a:pt x="952" y="3245"/>
                    <a:pt x="1408" y="3448"/>
                  </a:cubicBezTo>
                  <a:cubicBezTo>
                    <a:pt x="1585" y="3536"/>
                    <a:pt x="1763" y="3600"/>
                    <a:pt x="1966" y="3612"/>
                  </a:cubicBezTo>
                  <a:cubicBezTo>
                    <a:pt x="1989" y="3614"/>
                    <a:pt x="2012" y="3615"/>
                    <a:pt x="2035" y="3615"/>
                  </a:cubicBezTo>
                  <a:cubicBezTo>
                    <a:pt x="2201" y="3615"/>
                    <a:pt x="2365" y="3571"/>
                    <a:pt x="2498" y="3460"/>
                  </a:cubicBezTo>
                  <a:cubicBezTo>
                    <a:pt x="2561" y="3409"/>
                    <a:pt x="2612" y="3359"/>
                    <a:pt x="2650" y="3283"/>
                  </a:cubicBezTo>
                  <a:cubicBezTo>
                    <a:pt x="2688" y="3207"/>
                    <a:pt x="2726" y="3169"/>
                    <a:pt x="2662" y="3105"/>
                  </a:cubicBezTo>
                  <a:cubicBezTo>
                    <a:pt x="2549" y="3017"/>
                    <a:pt x="2358" y="2979"/>
                    <a:pt x="2231" y="2890"/>
                  </a:cubicBezTo>
                  <a:cubicBezTo>
                    <a:pt x="1973" y="2742"/>
                    <a:pt x="1702" y="2534"/>
                    <a:pt x="1535" y="2289"/>
                  </a:cubicBezTo>
                  <a:lnTo>
                    <a:pt x="1535" y="2289"/>
                  </a:lnTo>
                  <a:cubicBezTo>
                    <a:pt x="1683" y="2510"/>
                    <a:pt x="1830" y="2732"/>
                    <a:pt x="1978" y="2966"/>
                  </a:cubicBezTo>
                  <a:cubicBezTo>
                    <a:pt x="1965" y="2967"/>
                    <a:pt x="1953" y="2968"/>
                    <a:pt x="1940" y="2968"/>
                  </a:cubicBezTo>
                  <a:cubicBezTo>
                    <a:pt x="1776" y="2968"/>
                    <a:pt x="1612" y="2894"/>
                    <a:pt x="1471" y="2789"/>
                  </a:cubicBezTo>
                  <a:cubicBezTo>
                    <a:pt x="1319" y="2674"/>
                    <a:pt x="1205" y="2535"/>
                    <a:pt x="1091" y="2395"/>
                  </a:cubicBezTo>
                  <a:lnTo>
                    <a:pt x="1091" y="2395"/>
                  </a:lnTo>
                  <a:cubicBezTo>
                    <a:pt x="1155" y="2522"/>
                    <a:pt x="1231" y="2662"/>
                    <a:pt x="1293" y="2801"/>
                  </a:cubicBezTo>
                  <a:cubicBezTo>
                    <a:pt x="964" y="2624"/>
                    <a:pt x="786" y="2269"/>
                    <a:pt x="660" y="1914"/>
                  </a:cubicBezTo>
                  <a:cubicBezTo>
                    <a:pt x="609" y="1812"/>
                    <a:pt x="584" y="1686"/>
                    <a:pt x="647" y="1597"/>
                  </a:cubicBezTo>
                  <a:cubicBezTo>
                    <a:pt x="698" y="1547"/>
                    <a:pt x="774" y="1533"/>
                    <a:pt x="825" y="1496"/>
                  </a:cubicBezTo>
                  <a:cubicBezTo>
                    <a:pt x="926" y="1445"/>
                    <a:pt x="989" y="1369"/>
                    <a:pt x="1053" y="1280"/>
                  </a:cubicBezTo>
                  <a:cubicBezTo>
                    <a:pt x="1293" y="976"/>
                    <a:pt x="1535" y="672"/>
                    <a:pt x="1788" y="367"/>
                  </a:cubicBezTo>
                  <a:cubicBezTo>
                    <a:pt x="1851" y="279"/>
                    <a:pt x="1915" y="164"/>
                    <a:pt x="1864" y="76"/>
                  </a:cubicBezTo>
                  <a:cubicBezTo>
                    <a:pt x="1814" y="12"/>
                    <a:pt x="1712" y="0"/>
                    <a:pt x="1623" y="0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37" name="Google Shape;716;p37">
              <a:extLst>
                <a:ext uri="{FF2B5EF4-FFF2-40B4-BE49-F238E27FC236}">
                  <a16:creationId xmlns:a16="http://schemas.microsoft.com/office/drawing/2014/main" id="{11F8B6C4-816D-4F52-92CD-A0671FBDB6BC}"/>
                </a:ext>
              </a:extLst>
            </p:cNvPr>
            <p:cNvSpPr/>
            <p:nvPr/>
          </p:nvSpPr>
          <p:spPr>
            <a:xfrm>
              <a:off x="5398450" y="906875"/>
              <a:ext cx="238025" cy="337200"/>
            </a:xfrm>
            <a:custGeom>
              <a:avLst/>
              <a:gdLst/>
              <a:ahLst/>
              <a:cxnLst/>
              <a:rect l="l" t="t" r="r" b="b"/>
              <a:pathLst>
                <a:path w="9521" h="13488" extrusionOk="0">
                  <a:moveTo>
                    <a:pt x="7311" y="1"/>
                  </a:moveTo>
                  <a:cubicBezTo>
                    <a:pt x="7040" y="1"/>
                    <a:pt x="6748" y="91"/>
                    <a:pt x="6339" y="440"/>
                  </a:cubicBezTo>
                  <a:cubicBezTo>
                    <a:pt x="5845" y="1023"/>
                    <a:pt x="394" y="5789"/>
                    <a:pt x="293" y="6283"/>
                  </a:cubicBezTo>
                  <a:cubicBezTo>
                    <a:pt x="1" y="7779"/>
                    <a:pt x="2663" y="13078"/>
                    <a:pt x="2727" y="13407"/>
                  </a:cubicBezTo>
                  <a:cubicBezTo>
                    <a:pt x="2738" y="13463"/>
                    <a:pt x="2814" y="13487"/>
                    <a:pt x="2934" y="13487"/>
                  </a:cubicBezTo>
                  <a:cubicBezTo>
                    <a:pt x="3497" y="13487"/>
                    <a:pt x="5014" y="12951"/>
                    <a:pt x="5223" y="12596"/>
                  </a:cubicBezTo>
                  <a:cubicBezTo>
                    <a:pt x="4932" y="12241"/>
                    <a:pt x="3665" y="7158"/>
                    <a:pt x="3741" y="7018"/>
                  </a:cubicBezTo>
                  <a:cubicBezTo>
                    <a:pt x="3817" y="6880"/>
                    <a:pt x="7327" y="4826"/>
                    <a:pt x="8608" y="3216"/>
                  </a:cubicBezTo>
                  <a:cubicBezTo>
                    <a:pt x="9521" y="2063"/>
                    <a:pt x="9065" y="288"/>
                    <a:pt x="7860" y="72"/>
                  </a:cubicBezTo>
                  <a:cubicBezTo>
                    <a:pt x="7666" y="42"/>
                    <a:pt x="7493" y="1"/>
                    <a:pt x="731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38" name="Google Shape;717;p37">
              <a:extLst>
                <a:ext uri="{FF2B5EF4-FFF2-40B4-BE49-F238E27FC236}">
                  <a16:creationId xmlns:a16="http://schemas.microsoft.com/office/drawing/2014/main" id="{10B1C866-9FBA-44F8-97BD-DBBC79C12508}"/>
                </a:ext>
              </a:extLst>
            </p:cNvPr>
            <p:cNvSpPr/>
            <p:nvPr/>
          </p:nvSpPr>
          <p:spPr>
            <a:xfrm>
              <a:off x="5386113" y="908838"/>
              <a:ext cx="182225" cy="346375"/>
            </a:xfrm>
            <a:custGeom>
              <a:avLst/>
              <a:gdLst/>
              <a:ahLst/>
              <a:cxnLst/>
              <a:rect l="l" t="t" r="r" b="b"/>
              <a:pathLst>
                <a:path w="7289" h="13855" extrusionOk="0">
                  <a:moveTo>
                    <a:pt x="7289" y="0"/>
                  </a:moveTo>
                  <a:lnTo>
                    <a:pt x="7289" y="0"/>
                  </a:lnTo>
                  <a:cubicBezTo>
                    <a:pt x="5641" y="443"/>
                    <a:pt x="4322" y="1635"/>
                    <a:pt x="3055" y="2776"/>
                  </a:cubicBezTo>
                  <a:cubicBezTo>
                    <a:pt x="1939" y="3803"/>
                    <a:pt x="773" y="4893"/>
                    <a:pt x="342" y="6350"/>
                  </a:cubicBezTo>
                  <a:cubicBezTo>
                    <a:pt x="1" y="7479"/>
                    <a:pt x="153" y="8708"/>
                    <a:pt x="545" y="9811"/>
                  </a:cubicBezTo>
                  <a:cubicBezTo>
                    <a:pt x="939" y="10914"/>
                    <a:pt x="1572" y="11915"/>
                    <a:pt x="2206" y="12904"/>
                  </a:cubicBezTo>
                  <a:cubicBezTo>
                    <a:pt x="2446" y="13271"/>
                    <a:pt x="2725" y="13665"/>
                    <a:pt x="3131" y="13817"/>
                  </a:cubicBezTo>
                  <a:cubicBezTo>
                    <a:pt x="3210" y="13842"/>
                    <a:pt x="3300" y="13855"/>
                    <a:pt x="3392" y="13855"/>
                  </a:cubicBezTo>
                  <a:cubicBezTo>
                    <a:pt x="3622" y="13855"/>
                    <a:pt x="3866" y="13774"/>
                    <a:pt x="3993" y="13601"/>
                  </a:cubicBezTo>
                  <a:cubicBezTo>
                    <a:pt x="4246" y="13271"/>
                    <a:pt x="3981" y="12840"/>
                    <a:pt x="3841" y="12499"/>
                  </a:cubicBezTo>
                  <a:cubicBezTo>
                    <a:pt x="3511" y="11623"/>
                    <a:pt x="3055" y="10800"/>
                    <a:pt x="2700" y="9938"/>
                  </a:cubicBezTo>
                  <a:cubicBezTo>
                    <a:pt x="2231" y="8797"/>
                    <a:pt x="1939" y="7504"/>
                    <a:pt x="2345" y="6338"/>
                  </a:cubicBezTo>
                  <a:cubicBezTo>
                    <a:pt x="2599" y="5590"/>
                    <a:pt x="3119" y="4969"/>
                    <a:pt x="3626" y="4373"/>
                  </a:cubicBezTo>
                  <a:cubicBezTo>
                    <a:pt x="4843" y="2916"/>
                    <a:pt x="6060" y="1457"/>
                    <a:pt x="728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39" name="Google Shape;718;p37">
              <a:extLst>
                <a:ext uri="{FF2B5EF4-FFF2-40B4-BE49-F238E27FC236}">
                  <a16:creationId xmlns:a16="http://schemas.microsoft.com/office/drawing/2014/main" id="{16FA8D87-4E59-4E38-835F-E687AD0DE4F7}"/>
                </a:ext>
              </a:extLst>
            </p:cNvPr>
            <p:cNvSpPr/>
            <p:nvPr/>
          </p:nvSpPr>
          <p:spPr>
            <a:xfrm>
              <a:off x="5458025" y="1207825"/>
              <a:ext cx="78950" cy="44750"/>
            </a:xfrm>
            <a:custGeom>
              <a:avLst/>
              <a:gdLst/>
              <a:ahLst/>
              <a:cxnLst/>
              <a:rect l="l" t="t" r="r" b="b"/>
              <a:pathLst>
                <a:path w="3158" h="1790" extrusionOk="0">
                  <a:moveTo>
                    <a:pt x="2879" y="0"/>
                  </a:moveTo>
                  <a:cubicBezTo>
                    <a:pt x="2561" y="115"/>
                    <a:pt x="2257" y="216"/>
                    <a:pt x="1953" y="317"/>
                  </a:cubicBezTo>
                  <a:cubicBezTo>
                    <a:pt x="1395" y="507"/>
                    <a:pt x="851" y="698"/>
                    <a:pt x="305" y="887"/>
                  </a:cubicBezTo>
                  <a:cubicBezTo>
                    <a:pt x="217" y="913"/>
                    <a:pt x="52" y="926"/>
                    <a:pt x="26" y="1027"/>
                  </a:cubicBezTo>
                  <a:cubicBezTo>
                    <a:pt x="1" y="1090"/>
                    <a:pt x="77" y="1256"/>
                    <a:pt x="102" y="1318"/>
                  </a:cubicBezTo>
                  <a:cubicBezTo>
                    <a:pt x="166" y="1496"/>
                    <a:pt x="268" y="1673"/>
                    <a:pt x="445" y="1749"/>
                  </a:cubicBezTo>
                  <a:cubicBezTo>
                    <a:pt x="522" y="1779"/>
                    <a:pt x="601" y="1790"/>
                    <a:pt x="681" y="1790"/>
                  </a:cubicBezTo>
                  <a:cubicBezTo>
                    <a:pt x="772" y="1790"/>
                    <a:pt x="864" y="1776"/>
                    <a:pt x="952" y="1763"/>
                  </a:cubicBezTo>
                  <a:cubicBezTo>
                    <a:pt x="1725" y="1610"/>
                    <a:pt x="2485" y="1318"/>
                    <a:pt x="3158" y="913"/>
                  </a:cubicBezTo>
                  <a:cubicBezTo>
                    <a:pt x="3107" y="596"/>
                    <a:pt x="3006" y="292"/>
                    <a:pt x="2879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40" name="Google Shape;719;p37">
              <a:extLst>
                <a:ext uri="{FF2B5EF4-FFF2-40B4-BE49-F238E27FC236}">
                  <a16:creationId xmlns:a16="http://schemas.microsoft.com/office/drawing/2014/main" id="{4246DB4A-6BC6-40A4-9EF8-DA2BB03AF352}"/>
                </a:ext>
              </a:extLst>
            </p:cNvPr>
            <p:cNvSpPr/>
            <p:nvPr/>
          </p:nvSpPr>
          <p:spPr>
            <a:xfrm>
              <a:off x="5575350" y="993200"/>
              <a:ext cx="42375" cy="30300"/>
            </a:xfrm>
            <a:custGeom>
              <a:avLst/>
              <a:gdLst/>
              <a:ahLst/>
              <a:cxnLst/>
              <a:rect l="l" t="t" r="r" b="b"/>
              <a:pathLst>
                <a:path w="1695" h="1212" extrusionOk="0">
                  <a:moveTo>
                    <a:pt x="1672" y="0"/>
                  </a:moveTo>
                  <a:cubicBezTo>
                    <a:pt x="1668" y="0"/>
                    <a:pt x="1664" y="1"/>
                    <a:pt x="1659" y="4"/>
                  </a:cubicBezTo>
                  <a:cubicBezTo>
                    <a:pt x="1367" y="168"/>
                    <a:pt x="1088" y="371"/>
                    <a:pt x="809" y="562"/>
                  </a:cubicBezTo>
                  <a:cubicBezTo>
                    <a:pt x="670" y="663"/>
                    <a:pt x="530" y="765"/>
                    <a:pt x="391" y="878"/>
                  </a:cubicBezTo>
                  <a:cubicBezTo>
                    <a:pt x="265" y="967"/>
                    <a:pt x="125" y="1069"/>
                    <a:pt x="11" y="1182"/>
                  </a:cubicBezTo>
                  <a:cubicBezTo>
                    <a:pt x="1" y="1193"/>
                    <a:pt x="15" y="1211"/>
                    <a:pt x="28" y="1211"/>
                  </a:cubicBezTo>
                  <a:cubicBezTo>
                    <a:pt x="31" y="1211"/>
                    <a:pt x="34" y="1210"/>
                    <a:pt x="36" y="1208"/>
                  </a:cubicBezTo>
                  <a:cubicBezTo>
                    <a:pt x="99" y="1170"/>
                    <a:pt x="175" y="1120"/>
                    <a:pt x="239" y="1081"/>
                  </a:cubicBezTo>
                  <a:cubicBezTo>
                    <a:pt x="315" y="1043"/>
                    <a:pt x="404" y="993"/>
                    <a:pt x="493" y="954"/>
                  </a:cubicBezTo>
                  <a:lnTo>
                    <a:pt x="835" y="802"/>
                  </a:lnTo>
                  <a:cubicBezTo>
                    <a:pt x="1063" y="714"/>
                    <a:pt x="1291" y="650"/>
                    <a:pt x="1532" y="574"/>
                  </a:cubicBezTo>
                  <a:cubicBezTo>
                    <a:pt x="1544" y="574"/>
                    <a:pt x="1544" y="536"/>
                    <a:pt x="1519" y="536"/>
                  </a:cubicBezTo>
                  <a:cubicBezTo>
                    <a:pt x="1279" y="574"/>
                    <a:pt x="1037" y="663"/>
                    <a:pt x="809" y="751"/>
                  </a:cubicBezTo>
                  <a:cubicBezTo>
                    <a:pt x="708" y="790"/>
                    <a:pt x="594" y="841"/>
                    <a:pt x="480" y="891"/>
                  </a:cubicBezTo>
                  <a:cubicBezTo>
                    <a:pt x="480" y="891"/>
                    <a:pt x="467" y="904"/>
                    <a:pt x="454" y="904"/>
                  </a:cubicBezTo>
                  <a:cubicBezTo>
                    <a:pt x="594" y="802"/>
                    <a:pt x="721" y="714"/>
                    <a:pt x="860" y="612"/>
                  </a:cubicBezTo>
                  <a:cubicBezTo>
                    <a:pt x="1127" y="422"/>
                    <a:pt x="1418" y="244"/>
                    <a:pt x="1684" y="29"/>
                  </a:cubicBezTo>
                  <a:cubicBezTo>
                    <a:pt x="1694" y="19"/>
                    <a:pt x="1688" y="0"/>
                    <a:pt x="1672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41" name="Google Shape;720;p37">
              <a:extLst>
                <a:ext uri="{FF2B5EF4-FFF2-40B4-BE49-F238E27FC236}">
                  <a16:creationId xmlns:a16="http://schemas.microsoft.com/office/drawing/2014/main" id="{452675D2-E7BD-4940-903F-D7504E970F5E}"/>
                </a:ext>
              </a:extLst>
            </p:cNvPr>
            <p:cNvSpPr/>
            <p:nvPr/>
          </p:nvSpPr>
          <p:spPr>
            <a:xfrm>
              <a:off x="5681350" y="853225"/>
              <a:ext cx="73950" cy="63350"/>
            </a:xfrm>
            <a:custGeom>
              <a:avLst/>
              <a:gdLst/>
              <a:ahLst/>
              <a:cxnLst/>
              <a:rect l="l" t="t" r="r" b="b"/>
              <a:pathLst>
                <a:path w="2958" h="2534" extrusionOk="0">
                  <a:moveTo>
                    <a:pt x="448" y="0"/>
                  </a:moveTo>
                  <a:lnTo>
                    <a:pt x="385" y="203"/>
                  </a:lnTo>
                  <a:lnTo>
                    <a:pt x="309" y="469"/>
                  </a:lnTo>
                  <a:lnTo>
                    <a:pt x="81" y="1204"/>
                  </a:lnTo>
                  <a:lnTo>
                    <a:pt x="17" y="1420"/>
                  </a:lnTo>
                  <a:cubicBezTo>
                    <a:pt x="1" y="2153"/>
                    <a:pt x="846" y="2533"/>
                    <a:pt x="1558" y="2533"/>
                  </a:cubicBezTo>
                  <a:cubicBezTo>
                    <a:pt x="1966" y="2533"/>
                    <a:pt x="2330" y="2409"/>
                    <a:pt x="2464" y="2155"/>
                  </a:cubicBezTo>
                  <a:lnTo>
                    <a:pt x="2476" y="2155"/>
                  </a:lnTo>
                  <a:lnTo>
                    <a:pt x="2641" y="1584"/>
                  </a:lnTo>
                  <a:lnTo>
                    <a:pt x="2704" y="1356"/>
                  </a:lnTo>
                  <a:lnTo>
                    <a:pt x="2958" y="507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rgbClr val="F2D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42" name="Google Shape;721;p37">
              <a:extLst>
                <a:ext uri="{FF2B5EF4-FFF2-40B4-BE49-F238E27FC236}">
                  <a16:creationId xmlns:a16="http://schemas.microsoft.com/office/drawing/2014/main" id="{A68B5E6E-9C03-4658-A36A-D91EEDD521E9}"/>
                </a:ext>
              </a:extLst>
            </p:cNvPr>
            <p:cNvSpPr/>
            <p:nvPr/>
          </p:nvSpPr>
          <p:spPr>
            <a:xfrm>
              <a:off x="5690975" y="853225"/>
              <a:ext cx="64325" cy="45325"/>
            </a:xfrm>
            <a:custGeom>
              <a:avLst/>
              <a:gdLst/>
              <a:ahLst/>
              <a:cxnLst/>
              <a:rect l="l" t="t" r="r" b="b"/>
              <a:pathLst>
                <a:path w="2573" h="1813" extrusionOk="0">
                  <a:moveTo>
                    <a:pt x="63" y="0"/>
                  </a:moveTo>
                  <a:lnTo>
                    <a:pt x="0" y="203"/>
                  </a:lnTo>
                  <a:cubicBezTo>
                    <a:pt x="139" y="837"/>
                    <a:pt x="1369" y="1724"/>
                    <a:pt x="2193" y="1812"/>
                  </a:cubicBezTo>
                  <a:lnTo>
                    <a:pt x="2573" y="50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43" name="Google Shape;722;p37">
              <a:extLst>
                <a:ext uri="{FF2B5EF4-FFF2-40B4-BE49-F238E27FC236}">
                  <a16:creationId xmlns:a16="http://schemas.microsoft.com/office/drawing/2014/main" id="{1D16FCFB-83BB-45A1-82C4-1AAFB48D9A1F}"/>
                </a:ext>
              </a:extLst>
            </p:cNvPr>
            <p:cNvSpPr/>
            <p:nvPr/>
          </p:nvSpPr>
          <p:spPr>
            <a:xfrm>
              <a:off x="5830700" y="750225"/>
              <a:ext cx="21900" cy="53850"/>
            </a:xfrm>
            <a:custGeom>
              <a:avLst/>
              <a:gdLst/>
              <a:ahLst/>
              <a:cxnLst/>
              <a:rect l="l" t="t" r="r" b="b"/>
              <a:pathLst>
                <a:path w="876" h="2154" extrusionOk="0">
                  <a:moveTo>
                    <a:pt x="609" y="0"/>
                  </a:moveTo>
                  <a:cubicBezTo>
                    <a:pt x="508" y="0"/>
                    <a:pt x="445" y="89"/>
                    <a:pt x="394" y="178"/>
                  </a:cubicBezTo>
                  <a:cubicBezTo>
                    <a:pt x="127" y="659"/>
                    <a:pt x="65" y="1230"/>
                    <a:pt x="14" y="1788"/>
                  </a:cubicBezTo>
                  <a:cubicBezTo>
                    <a:pt x="1" y="1864"/>
                    <a:pt x="1" y="1940"/>
                    <a:pt x="14" y="2016"/>
                  </a:cubicBezTo>
                  <a:cubicBezTo>
                    <a:pt x="41" y="2115"/>
                    <a:pt x="85" y="2153"/>
                    <a:pt x="138" y="2153"/>
                  </a:cubicBezTo>
                  <a:cubicBezTo>
                    <a:pt x="300" y="2153"/>
                    <a:pt x="542" y="1776"/>
                    <a:pt x="609" y="1661"/>
                  </a:cubicBezTo>
                  <a:cubicBezTo>
                    <a:pt x="761" y="1395"/>
                    <a:pt x="850" y="1090"/>
                    <a:pt x="863" y="774"/>
                  </a:cubicBezTo>
                  <a:cubicBezTo>
                    <a:pt x="876" y="596"/>
                    <a:pt x="863" y="419"/>
                    <a:pt x="825" y="254"/>
                  </a:cubicBezTo>
                  <a:cubicBezTo>
                    <a:pt x="787" y="140"/>
                    <a:pt x="724" y="0"/>
                    <a:pt x="609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44" name="Google Shape;723;p37">
              <a:extLst>
                <a:ext uri="{FF2B5EF4-FFF2-40B4-BE49-F238E27FC236}">
                  <a16:creationId xmlns:a16="http://schemas.microsoft.com/office/drawing/2014/main" id="{D7C9D2C0-B2F2-4923-AE00-84F26953FAE1}"/>
                </a:ext>
              </a:extLst>
            </p:cNvPr>
            <p:cNvSpPr/>
            <p:nvPr/>
          </p:nvSpPr>
          <p:spPr>
            <a:xfrm>
              <a:off x="5671000" y="683750"/>
              <a:ext cx="184150" cy="205325"/>
            </a:xfrm>
            <a:custGeom>
              <a:avLst/>
              <a:gdLst/>
              <a:ahLst/>
              <a:cxnLst/>
              <a:rect l="l" t="t" r="r" b="b"/>
              <a:pathLst>
                <a:path w="7366" h="8213" extrusionOk="0">
                  <a:moveTo>
                    <a:pt x="3633" y="0"/>
                  </a:moveTo>
                  <a:cubicBezTo>
                    <a:pt x="2962" y="0"/>
                    <a:pt x="2288" y="200"/>
                    <a:pt x="1712" y="631"/>
                  </a:cubicBezTo>
                  <a:cubicBezTo>
                    <a:pt x="532" y="1569"/>
                    <a:pt x="0" y="3458"/>
                    <a:pt x="115" y="5106"/>
                  </a:cubicBezTo>
                  <a:cubicBezTo>
                    <a:pt x="127" y="5360"/>
                    <a:pt x="152" y="5600"/>
                    <a:pt x="203" y="5828"/>
                  </a:cubicBezTo>
                  <a:cubicBezTo>
                    <a:pt x="343" y="6538"/>
                    <a:pt x="748" y="7020"/>
                    <a:pt x="1306" y="7388"/>
                  </a:cubicBezTo>
                  <a:cubicBezTo>
                    <a:pt x="1636" y="7603"/>
                    <a:pt x="2003" y="7780"/>
                    <a:pt x="2396" y="7946"/>
                  </a:cubicBezTo>
                  <a:cubicBezTo>
                    <a:pt x="2871" y="8123"/>
                    <a:pt x="3289" y="8212"/>
                    <a:pt x="3673" y="8212"/>
                  </a:cubicBezTo>
                  <a:cubicBezTo>
                    <a:pt x="3700" y="8212"/>
                    <a:pt x="3726" y="8212"/>
                    <a:pt x="3752" y="8211"/>
                  </a:cubicBezTo>
                  <a:cubicBezTo>
                    <a:pt x="4526" y="8186"/>
                    <a:pt x="5146" y="7755"/>
                    <a:pt x="5780" y="6741"/>
                  </a:cubicBezTo>
                  <a:cubicBezTo>
                    <a:pt x="5793" y="6715"/>
                    <a:pt x="5819" y="6678"/>
                    <a:pt x="5831" y="6653"/>
                  </a:cubicBezTo>
                  <a:cubicBezTo>
                    <a:pt x="6490" y="5537"/>
                    <a:pt x="7365" y="3623"/>
                    <a:pt x="6833" y="2241"/>
                  </a:cubicBezTo>
                  <a:cubicBezTo>
                    <a:pt x="6372" y="843"/>
                    <a:pt x="5011" y="0"/>
                    <a:pt x="3633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45" name="Google Shape;724;p37">
              <a:extLst>
                <a:ext uri="{FF2B5EF4-FFF2-40B4-BE49-F238E27FC236}">
                  <a16:creationId xmlns:a16="http://schemas.microsoft.com/office/drawing/2014/main" id="{1C16AF77-139B-4C76-9C9A-07A4306B0C86}"/>
                </a:ext>
              </a:extLst>
            </p:cNvPr>
            <p:cNvSpPr/>
            <p:nvPr/>
          </p:nvSpPr>
          <p:spPr>
            <a:xfrm>
              <a:off x="5798375" y="822475"/>
              <a:ext cx="13025" cy="14975"/>
            </a:xfrm>
            <a:custGeom>
              <a:avLst/>
              <a:gdLst/>
              <a:ahLst/>
              <a:cxnLst/>
              <a:rect l="l" t="t" r="r" b="b"/>
              <a:pathLst>
                <a:path w="521" h="599" extrusionOk="0">
                  <a:moveTo>
                    <a:pt x="65" y="0"/>
                  </a:moveTo>
                  <a:lnTo>
                    <a:pt x="65" y="0"/>
                  </a:lnTo>
                  <a:cubicBezTo>
                    <a:pt x="1" y="140"/>
                    <a:pt x="1" y="304"/>
                    <a:pt x="90" y="431"/>
                  </a:cubicBezTo>
                  <a:cubicBezTo>
                    <a:pt x="171" y="536"/>
                    <a:pt x="306" y="598"/>
                    <a:pt x="436" y="598"/>
                  </a:cubicBezTo>
                  <a:cubicBezTo>
                    <a:pt x="447" y="598"/>
                    <a:pt x="459" y="598"/>
                    <a:pt x="470" y="597"/>
                  </a:cubicBezTo>
                  <a:cubicBezTo>
                    <a:pt x="482" y="597"/>
                    <a:pt x="496" y="597"/>
                    <a:pt x="508" y="583"/>
                  </a:cubicBezTo>
                  <a:cubicBezTo>
                    <a:pt x="521" y="571"/>
                    <a:pt x="508" y="558"/>
                    <a:pt x="496" y="546"/>
                  </a:cubicBezTo>
                  <a:cubicBezTo>
                    <a:pt x="496" y="533"/>
                    <a:pt x="470" y="520"/>
                    <a:pt x="457" y="520"/>
                  </a:cubicBezTo>
                  <a:cubicBezTo>
                    <a:pt x="318" y="457"/>
                    <a:pt x="204" y="304"/>
                    <a:pt x="166" y="152"/>
                  </a:cubicBezTo>
                  <a:cubicBezTo>
                    <a:pt x="153" y="127"/>
                    <a:pt x="153" y="102"/>
                    <a:pt x="127" y="90"/>
                  </a:cubicBezTo>
                  <a:cubicBezTo>
                    <a:pt x="120" y="86"/>
                    <a:pt x="114" y="84"/>
                    <a:pt x="108" y="84"/>
                  </a:cubicBezTo>
                  <a:cubicBezTo>
                    <a:pt x="95" y="84"/>
                    <a:pt x="86" y="93"/>
                    <a:pt x="77" y="102"/>
                  </a:cubicBezTo>
                  <a:cubicBezTo>
                    <a:pt x="66" y="114"/>
                    <a:pt x="54" y="136"/>
                    <a:pt x="52" y="149"/>
                  </a:cubicBezTo>
                  <a:lnTo>
                    <a:pt x="52" y="14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46" name="Google Shape;725;p37">
              <a:extLst>
                <a:ext uri="{FF2B5EF4-FFF2-40B4-BE49-F238E27FC236}">
                  <a16:creationId xmlns:a16="http://schemas.microsoft.com/office/drawing/2014/main" id="{552FAFCE-BA95-4F2E-971F-8AFF094A60DC}"/>
                </a:ext>
              </a:extLst>
            </p:cNvPr>
            <p:cNvSpPr/>
            <p:nvPr/>
          </p:nvSpPr>
          <p:spPr>
            <a:xfrm>
              <a:off x="5727100" y="798725"/>
              <a:ext cx="18700" cy="6250"/>
            </a:xfrm>
            <a:custGeom>
              <a:avLst/>
              <a:gdLst/>
              <a:ahLst/>
              <a:cxnLst/>
              <a:rect l="l" t="t" r="r" b="b"/>
              <a:pathLst>
                <a:path w="748" h="250" extrusionOk="0">
                  <a:moveTo>
                    <a:pt x="64" y="1"/>
                  </a:moveTo>
                  <a:cubicBezTo>
                    <a:pt x="47" y="1"/>
                    <a:pt x="34" y="4"/>
                    <a:pt x="25" y="12"/>
                  </a:cubicBezTo>
                  <a:cubicBezTo>
                    <a:pt x="0" y="63"/>
                    <a:pt x="139" y="190"/>
                    <a:pt x="254" y="228"/>
                  </a:cubicBezTo>
                  <a:cubicBezTo>
                    <a:pt x="287" y="241"/>
                    <a:pt x="353" y="249"/>
                    <a:pt x="426" y="249"/>
                  </a:cubicBezTo>
                  <a:cubicBezTo>
                    <a:pt x="572" y="249"/>
                    <a:pt x="748" y="215"/>
                    <a:pt x="748" y="114"/>
                  </a:cubicBezTo>
                  <a:cubicBezTo>
                    <a:pt x="748" y="66"/>
                    <a:pt x="718" y="54"/>
                    <a:pt x="681" y="54"/>
                  </a:cubicBezTo>
                  <a:cubicBezTo>
                    <a:pt x="658" y="54"/>
                    <a:pt x="632" y="58"/>
                    <a:pt x="609" y="63"/>
                  </a:cubicBezTo>
                  <a:cubicBezTo>
                    <a:pt x="543" y="71"/>
                    <a:pt x="481" y="78"/>
                    <a:pt x="422" y="78"/>
                  </a:cubicBezTo>
                  <a:cubicBezTo>
                    <a:pt x="378" y="78"/>
                    <a:pt x="334" y="74"/>
                    <a:pt x="291" y="63"/>
                  </a:cubicBezTo>
                  <a:cubicBezTo>
                    <a:pt x="222" y="43"/>
                    <a:pt x="122" y="1"/>
                    <a:pt x="64" y="1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47" name="Google Shape;726;p37">
              <a:extLst>
                <a:ext uri="{FF2B5EF4-FFF2-40B4-BE49-F238E27FC236}">
                  <a16:creationId xmlns:a16="http://schemas.microsoft.com/office/drawing/2014/main" id="{B767DFC4-65FF-4F40-9EE7-E22C7A1F287B}"/>
                </a:ext>
              </a:extLst>
            </p:cNvPr>
            <p:cNvSpPr/>
            <p:nvPr/>
          </p:nvSpPr>
          <p:spPr>
            <a:xfrm>
              <a:off x="5736900" y="762475"/>
              <a:ext cx="41550" cy="16700"/>
            </a:xfrm>
            <a:custGeom>
              <a:avLst/>
              <a:gdLst/>
              <a:ahLst/>
              <a:cxnLst/>
              <a:rect l="l" t="t" r="r" b="b"/>
              <a:pathLst>
                <a:path w="1662" h="668" extrusionOk="0">
                  <a:moveTo>
                    <a:pt x="1465" y="0"/>
                  </a:moveTo>
                  <a:cubicBezTo>
                    <a:pt x="1451" y="0"/>
                    <a:pt x="1435" y="2"/>
                    <a:pt x="1420" y="5"/>
                  </a:cubicBezTo>
                  <a:cubicBezTo>
                    <a:pt x="1357" y="30"/>
                    <a:pt x="1307" y="56"/>
                    <a:pt x="1268" y="81"/>
                  </a:cubicBezTo>
                  <a:cubicBezTo>
                    <a:pt x="1268" y="81"/>
                    <a:pt x="1256" y="93"/>
                    <a:pt x="1243" y="93"/>
                  </a:cubicBezTo>
                  <a:cubicBezTo>
                    <a:pt x="1205" y="119"/>
                    <a:pt x="1155" y="132"/>
                    <a:pt x="1116" y="157"/>
                  </a:cubicBezTo>
                  <a:cubicBezTo>
                    <a:pt x="1015" y="182"/>
                    <a:pt x="926" y="208"/>
                    <a:pt x="825" y="208"/>
                  </a:cubicBezTo>
                  <a:cubicBezTo>
                    <a:pt x="736" y="208"/>
                    <a:pt x="648" y="195"/>
                    <a:pt x="546" y="157"/>
                  </a:cubicBezTo>
                  <a:lnTo>
                    <a:pt x="470" y="119"/>
                  </a:lnTo>
                  <a:cubicBezTo>
                    <a:pt x="398" y="88"/>
                    <a:pt x="309" y="49"/>
                    <a:pt x="217" y="49"/>
                  </a:cubicBezTo>
                  <a:cubicBezTo>
                    <a:pt x="196" y="49"/>
                    <a:pt x="174" y="51"/>
                    <a:pt x="153" y="56"/>
                  </a:cubicBezTo>
                  <a:cubicBezTo>
                    <a:pt x="141" y="56"/>
                    <a:pt x="127" y="56"/>
                    <a:pt x="127" y="68"/>
                  </a:cubicBezTo>
                  <a:cubicBezTo>
                    <a:pt x="90" y="81"/>
                    <a:pt x="64" y="93"/>
                    <a:pt x="39" y="132"/>
                  </a:cubicBezTo>
                  <a:cubicBezTo>
                    <a:pt x="14" y="169"/>
                    <a:pt x="1" y="233"/>
                    <a:pt x="14" y="284"/>
                  </a:cubicBezTo>
                  <a:cubicBezTo>
                    <a:pt x="64" y="487"/>
                    <a:pt x="330" y="575"/>
                    <a:pt x="406" y="600"/>
                  </a:cubicBezTo>
                  <a:cubicBezTo>
                    <a:pt x="523" y="643"/>
                    <a:pt x="648" y="667"/>
                    <a:pt x="774" y="667"/>
                  </a:cubicBezTo>
                  <a:cubicBezTo>
                    <a:pt x="800" y="667"/>
                    <a:pt x="825" y="666"/>
                    <a:pt x="850" y="664"/>
                  </a:cubicBezTo>
                  <a:cubicBezTo>
                    <a:pt x="1002" y="664"/>
                    <a:pt x="1141" y="626"/>
                    <a:pt x="1268" y="563"/>
                  </a:cubicBezTo>
                  <a:cubicBezTo>
                    <a:pt x="1357" y="524"/>
                    <a:pt x="1560" y="423"/>
                    <a:pt x="1636" y="233"/>
                  </a:cubicBezTo>
                  <a:cubicBezTo>
                    <a:pt x="1662" y="169"/>
                    <a:pt x="1636" y="106"/>
                    <a:pt x="1586" y="56"/>
                  </a:cubicBezTo>
                  <a:cubicBezTo>
                    <a:pt x="1556" y="17"/>
                    <a:pt x="1513" y="0"/>
                    <a:pt x="1465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48" name="Google Shape;727;p37">
              <a:extLst>
                <a:ext uri="{FF2B5EF4-FFF2-40B4-BE49-F238E27FC236}">
                  <a16:creationId xmlns:a16="http://schemas.microsoft.com/office/drawing/2014/main" id="{B7A95DFC-A930-4895-922F-DD2DD1FB5AE3}"/>
                </a:ext>
              </a:extLst>
            </p:cNvPr>
            <p:cNvSpPr/>
            <p:nvPr/>
          </p:nvSpPr>
          <p:spPr>
            <a:xfrm>
              <a:off x="5805675" y="780325"/>
              <a:ext cx="23475" cy="30875"/>
            </a:xfrm>
            <a:custGeom>
              <a:avLst/>
              <a:gdLst/>
              <a:ahLst/>
              <a:cxnLst/>
              <a:rect l="l" t="t" r="r" b="b"/>
              <a:pathLst>
                <a:path w="939" h="1235" extrusionOk="0">
                  <a:moveTo>
                    <a:pt x="190" y="1"/>
                  </a:moveTo>
                  <a:cubicBezTo>
                    <a:pt x="140" y="1"/>
                    <a:pt x="102" y="26"/>
                    <a:pt x="77" y="77"/>
                  </a:cubicBezTo>
                  <a:cubicBezTo>
                    <a:pt x="1" y="216"/>
                    <a:pt x="51" y="407"/>
                    <a:pt x="64" y="495"/>
                  </a:cubicBezTo>
                  <a:cubicBezTo>
                    <a:pt x="102" y="609"/>
                    <a:pt x="153" y="723"/>
                    <a:pt x="229" y="837"/>
                  </a:cubicBezTo>
                  <a:cubicBezTo>
                    <a:pt x="292" y="939"/>
                    <a:pt x="381" y="1040"/>
                    <a:pt x="482" y="1103"/>
                  </a:cubicBezTo>
                  <a:cubicBezTo>
                    <a:pt x="533" y="1144"/>
                    <a:pt x="659" y="1235"/>
                    <a:pt x="779" y="1235"/>
                  </a:cubicBezTo>
                  <a:cubicBezTo>
                    <a:pt x="808" y="1235"/>
                    <a:pt x="836" y="1230"/>
                    <a:pt x="863" y="1218"/>
                  </a:cubicBezTo>
                  <a:cubicBezTo>
                    <a:pt x="900" y="1205"/>
                    <a:pt x="926" y="1167"/>
                    <a:pt x="939" y="1116"/>
                  </a:cubicBezTo>
                  <a:cubicBezTo>
                    <a:pt x="939" y="1091"/>
                    <a:pt x="939" y="1066"/>
                    <a:pt x="926" y="1027"/>
                  </a:cubicBezTo>
                  <a:cubicBezTo>
                    <a:pt x="926" y="1027"/>
                    <a:pt x="926" y="1015"/>
                    <a:pt x="913" y="1002"/>
                  </a:cubicBezTo>
                  <a:cubicBezTo>
                    <a:pt x="875" y="914"/>
                    <a:pt x="787" y="863"/>
                    <a:pt x="723" y="824"/>
                  </a:cubicBezTo>
                  <a:cubicBezTo>
                    <a:pt x="697" y="812"/>
                    <a:pt x="685" y="799"/>
                    <a:pt x="660" y="787"/>
                  </a:cubicBezTo>
                  <a:cubicBezTo>
                    <a:pt x="596" y="736"/>
                    <a:pt x="545" y="672"/>
                    <a:pt x="495" y="609"/>
                  </a:cubicBezTo>
                  <a:cubicBezTo>
                    <a:pt x="444" y="545"/>
                    <a:pt x="406" y="469"/>
                    <a:pt x="381" y="393"/>
                  </a:cubicBezTo>
                  <a:cubicBezTo>
                    <a:pt x="368" y="356"/>
                    <a:pt x="356" y="305"/>
                    <a:pt x="356" y="267"/>
                  </a:cubicBezTo>
                  <a:cubicBezTo>
                    <a:pt x="342" y="254"/>
                    <a:pt x="342" y="254"/>
                    <a:pt x="342" y="241"/>
                  </a:cubicBezTo>
                  <a:cubicBezTo>
                    <a:pt x="330" y="204"/>
                    <a:pt x="330" y="153"/>
                    <a:pt x="305" y="102"/>
                  </a:cubicBezTo>
                  <a:cubicBezTo>
                    <a:pt x="280" y="52"/>
                    <a:pt x="241" y="13"/>
                    <a:pt x="19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49" name="Google Shape;728;p37">
              <a:extLst>
                <a:ext uri="{FF2B5EF4-FFF2-40B4-BE49-F238E27FC236}">
                  <a16:creationId xmlns:a16="http://schemas.microsoft.com/office/drawing/2014/main" id="{8D2AAB99-B830-4478-9A38-7E60B5FBCFEC}"/>
                </a:ext>
              </a:extLst>
            </p:cNvPr>
            <p:cNvSpPr/>
            <p:nvPr/>
          </p:nvSpPr>
          <p:spPr>
            <a:xfrm>
              <a:off x="5798700" y="815275"/>
              <a:ext cx="11125" cy="14100"/>
            </a:xfrm>
            <a:custGeom>
              <a:avLst/>
              <a:gdLst/>
              <a:ahLst/>
              <a:cxnLst/>
              <a:rect l="l" t="t" r="r" b="b"/>
              <a:pathLst>
                <a:path w="445" h="564" extrusionOk="0">
                  <a:moveTo>
                    <a:pt x="312" y="1"/>
                  </a:moveTo>
                  <a:cubicBezTo>
                    <a:pt x="229" y="1"/>
                    <a:pt x="130" y="84"/>
                    <a:pt x="77" y="212"/>
                  </a:cubicBezTo>
                  <a:cubicBezTo>
                    <a:pt x="1" y="364"/>
                    <a:pt x="26" y="516"/>
                    <a:pt x="102" y="555"/>
                  </a:cubicBezTo>
                  <a:cubicBezTo>
                    <a:pt x="116" y="561"/>
                    <a:pt x="131" y="564"/>
                    <a:pt x="146" y="564"/>
                  </a:cubicBezTo>
                  <a:cubicBezTo>
                    <a:pt x="228" y="564"/>
                    <a:pt x="327" y="481"/>
                    <a:pt x="381" y="352"/>
                  </a:cubicBezTo>
                  <a:cubicBezTo>
                    <a:pt x="444" y="200"/>
                    <a:pt x="432" y="48"/>
                    <a:pt x="356" y="9"/>
                  </a:cubicBezTo>
                  <a:cubicBezTo>
                    <a:pt x="342" y="4"/>
                    <a:pt x="327" y="1"/>
                    <a:pt x="312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50" name="Google Shape;729;p37">
              <a:extLst>
                <a:ext uri="{FF2B5EF4-FFF2-40B4-BE49-F238E27FC236}">
                  <a16:creationId xmlns:a16="http://schemas.microsoft.com/office/drawing/2014/main" id="{EABAB5F5-6BDD-4F36-86C7-63A3AF2E05C8}"/>
                </a:ext>
              </a:extLst>
            </p:cNvPr>
            <p:cNvSpPr/>
            <p:nvPr/>
          </p:nvSpPr>
          <p:spPr>
            <a:xfrm>
              <a:off x="5736900" y="786775"/>
              <a:ext cx="13025" cy="16275"/>
            </a:xfrm>
            <a:custGeom>
              <a:avLst/>
              <a:gdLst/>
              <a:ahLst/>
              <a:cxnLst/>
              <a:rect l="l" t="t" r="r" b="b"/>
              <a:pathLst>
                <a:path w="521" h="651" extrusionOk="0">
                  <a:moveTo>
                    <a:pt x="337" y="1"/>
                  </a:moveTo>
                  <a:cubicBezTo>
                    <a:pt x="242" y="1"/>
                    <a:pt x="130" y="97"/>
                    <a:pt x="64" y="250"/>
                  </a:cubicBezTo>
                  <a:cubicBezTo>
                    <a:pt x="1" y="427"/>
                    <a:pt x="39" y="605"/>
                    <a:pt x="141" y="642"/>
                  </a:cubicBezTo>
                  <a:cubicBezTo>
                    <a:pt x="157" y="648"/>
                    <a:pt x="173" y="650"/>
                    <a:pt x="190" y="650"/>
                  </a:cubicBezTo>
                  <a:cubicBezTo>
                    <a:pt x="292" y="650"/>
                    <a:pt x="403" y="554"/>
                    <a:pt x="457" y="402"/>
                  </a:cubicBezTo>
                  <a:cubicBezTo>
                    <a:pt x="521" y="225"/>
                    <a:pt x="495" y="47"/>
                    <a:pt x="381" y="9"/>
                  </a:cubicBezTo>
                  <a:cubicBezTo>
                    <a:pt x="367" y="3"/>
                    <a:pt x="352" y="1"/>
                    <a:pt x="337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51" name="Google Shape;730;p37">
              <a:extLst>
                <a:ext uri="{FF2B5EF4-FFF2-40B4-BE49-F238E27FC236}">
                  <a16:creationId xmlns:a16="http://schemas.microsoft.com/office/drawing/2014/main" id="{44DC9C97-7D6C-4EB7-AB2B-748C5DBB5EA6}"/>
                </a:ext>
              </a:extLst>
            </p:cNvPr>
            <p:cNvSpPr/>
            <p:nvPr/>
          </p:nvSpPr>
          <p:spPr>
            <a:xfrm>
              <a:off x="5772500" y="799450"/>
              <a:ext cx="11950" cy="38950"/>
            </a:xfrm>
            <a:custGeom>
              <a:avLst/>
              <a:gdLst/>
              <a:ahLst/>
              <a:cxnLst/>
              <a:rect l="l" t="t" r="r" b="b"/>
              <a:pathLst>
                <a:path w="478" h="1558" extrusionOk="0">
                  <a:moveTo>
                    <a:pt x="457" y="1"/>
                  </a:moveTo>
                  <a:cubicBezTo>
                    <a:pt x="448" y="1"/>
                    <a:pt x="438" y="4"/>
                    <a:pt x="427" y="9"/>
                  </a:cubicBezTo>
                  <a:cubicBezTo>
                    <a:pt x="326" y="110"/>
                    <a:pt x="275" y="301"/>
                    <a:pt x="238" y="427"/>
                  </a:cubicBezTo>
                  <a:cubicBezTo>
                    <a:pt x="212" y="516"/>
                    <a:pt x="187" y="592"/>
                    <a:pt x="162" y="681"/>
                  </a:cubicBezTo>
                  <a:cubicBezTo>
                    <a:pt x="148" y="744"/>
                    <a:pt x="123" y="820"/>
                    <a:pt x="148" y="896"/>
                  </a:cubicBezTo>
                  <a:cubicBezTo>
                    <a:pt x="174" y="947"/>
                    <a:pt x="212" y="972"/>
                    <a:pt x="263" y="1011"/>
                  </a:cubicBezTo>
                  <a:cubicBezTo>
                    <a:pt x="326" y="1061"/>
                    <a:pt x="351" y="1112"/>
                    <a:pt x="326" y="1200"/>
                  </a:cubicBezTo>
                  <a:cubicBezTo>
                    <a:pt x="288" y="1340"/>
                    <a:pt x="162" y="1454"/>
                    <a:pt x="35" y="1504"/>
                  </a:cubicBezTo>
                  <a:cubicBezTo>
                    <a:pt x="1" y="1516"/>
                    <a:pt x="7" y="1557"/>
                    <a:pt x="35" y="1557"/>
                  </a:cubicBezTo>
                  <a:cubicBezTo>
                    <a:pt x="39" y="1557"/>
                    <a:pt x="43" y="1557"/>
                    <a:pt x="47" y="1555"/>
                  </a:cubicBezTo>
                  <a:cubicBezTo>
                    <a:pt x="174" y="1530"/>
                    <a:pt x="288" y="1454"/>
                    <a:pt x="364" y="1352"/>
                  </a:cubicBezTo>
                  <a:cubicBezTo>
                    <a:pt x="440" y="1239"/>
                    <a:pt x="478" y="1073"/>
                    <a:pt x="390" y="972"/>
                  </a:cubicBezTo>
                  <a:cubicBezTo>
                    <a:pt x="351" y="921"/>
                    <a:pt x="263" y="884"/>
                    <a:pt x="263" y="820"/>
                  </a:cubicBezTo>
                  <a:cubicBezTo>
                    <a:pt x="250" y="782"/>
                    <a:pt x="275" y="718"/>
                    <a:pt x="288" y="681"/>
                  </a:cubicBezTo>
                  <a:cubicBezTo>
                    <a:pt x="301" y="642"/>
                    <a:pt x="314" y="592"/>
                    <a:pt x="326" y="554"/>
                  </a:cubicBezTo>
                  <a:cubicBezTo>
                    <a:pt x="351" y="465"/>
                    <a:pt x="377" y="377"/>
                    <a:pt x="415" y="287"/>
                  </a:cubicBezTo>
                  <a:cubicBezTo>
                    <a:pt x="440" y="199"/>
                    <a:pt x="478" y="110"/>
                    <a:pt x="478" y="22"/>
                  </a:cubicBezTo>
                  <a:cubicBezTo>
                    <a:pt x="478" y="7"/>
                    <a:pt x="469" y="1"/>
                    <a:pt x="457" y="1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52" name="Google Shape;731;p37">
              <a:extLst>
                <a:ext uri="{FF2B5EF4-FFF2-40B4-BE49-F238E27FC236}">
                  <a16:creationId xmlns:a16="http://schemas.microsoft.com/office/drawing/2014/main" id="{AC2A94C1-DB83-4491-A02D-729EF33BAC65}"/>
                </a:ext>
              </a:extLst>
            </p:cNvPr>
            <p:cNvSpPr/>
            <p:nvPr/>
          </p:nvSpPr>
          <p:spPr>
            <a:xfrm>
              <a:off x="5738800" y="836075"/>
              <a:ext cx="34800" cy="16475"/>
            </a:xfrm>
            <a:custGeom>
              <a:avLst/>
              <a:gdLst/>
              <a:ahLst/>
              <a:cxnLst/>
              <a:rect l="l" t="t" r="r" b="b"/>
              <a:pathLst>
                <a:path w="1392" h="659" extrusionOk="0">
                  <a:moveTo>
                    <a:pt x="99" y="0"/>
                  </a:moveTo>
                  <a:cubicBezTo>
                    <a:pt x="75" y="0"/>
                    <a:pt x="50" y="1"/>
                    <a:pt x="26" y="2"/>
                  </a:cubicBezTo>
                  <a:cubicBezTo>
                    <a:pt x="1" y="2"/>
                    <a:pt x="1" y="27"/>
                    <a:pt x="26" y="39"/>
                  </a:cubicBezTo>
                  <a:cubicBezTo>
                    <a:pt x="280" y="129"/>
                    <a:pt x="546" y="154"/>
                    <a:pt x="787" y="255"/>
                  </a:cubicBezTo>
                  <a:cubicBezTo>
                    <a:pt x="1003" y="344"/>
                    <a:pt x="1192" y="470"/>
                    <a:pt x="1344" y="648"/>
                  </a:cubicBezTo>
                  <a:cubicBezTo>
                    <a:pt x="1348" y="655"/>
                    <a:pt x="1354" y="658"/>
                    <a:pt x="1360" y="658"/>
                  </a:cubicBezTo>
                  <a:cubicBezTo>
                    <a:pt x="1375" y="658"/>
                    <a:pt x="1391" y="640"/>
                    <a:pt x="1383" y="622"/>
                  </a:cubicBezTo>
                  <a:cubicBezTo>
                    <a:pt x="1268" y="407"/>
                    <a:pt x="1079" y="255"/>
                    <a:pt x="850" y="154"/>
                  </a:cubicBezTo>
                  <a:cubicBezTo>
                    <a:pt x="619" y="61"/>
                    <a:pt x="356" y="0"/>
                    <a:pt x="99" y="0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53" name="Google Shape;732;p37">
              <a:extLst>
                <a:ext uri="{FF2B5EF4-FFF2-40B4-BE49-F238E27FC236}">
                  <a16:creationId xmlns:a16="http://schemas.microsoft.com/office/drawing/2014/main" id="{88E6D0E3-EACB-473C-832B-D2D0894C7D53}"/>
                </a:ext>
              </a:extLst>
            </p:cNvPr>
            <p:cNvSpPr/>
            <p:nvPr/>
          </p:nvSpPr>
          <p:spPr>
            <a:xfrm>
              <a:off x="5669425" y="661075"/>
              <a:ext cx="208200" cy="127900"/>
            </a:xfrm>
            <a:custGeom>
              <a:avLst/>
              <a:gdLst/>
              <a:ahLst/>
              <a:cxnLst/>
              <a:rect l="l" t="t" r="r" b="b"/>
              <a:pathLst>
                <a:path w="8328" h="5116" extrusionOk="0">
                  <a:moveTo>
                    <a:pt x="2912" y="1"/>
                  </a:moveTo>
                  <a:cubicBezTo>
                    <a:pt x="2825" y="1"/>
                    <a:pt x="2752" y="10"/>
                    <a:pt x="2700" y="30"/>
                  </a:cubicBezTo>
                  <a:cubicBezTo>
                    <a:pt x="2395" y="144"/>
                    <a:pt x="2459" y="194"/>
                    <a:pt x="2434" y="233"/>
                  </a:cubicBezTo>
                  <a:cubicBezTo>
                    <a:pt x="2418" y="233"/>
                    <a:pt x="2310" y="64"/>
                    <a:pt x="2025" y="64"/>
                  </a:cubicBezTo>
                  <a:cubicBezTo>
                    <a:pt x="1862" y="64"/>
                    <a:pt x="1640" y="120"/>
                    <a:pt x="1344" y="296"/>
                  </a:cubicBezTo>
                  <a:cubicBezTo>
                    <a:pt x="609" y="740"/>
                    <a:pt x="164" y="2375"/>
                    <a:pt x="0" y="3579"/>
                  </a:cubicBezTo>
                  <a:cubicBezTo>
                    <a:pt x="0" y="3579"/>
                    <a:pt x="824" y="3794"/>
                    <a:pt x="976" y="3884"/>
                  </a:cubicBezTo>
                  <a:cubicBezTo>
                    <a:pt x="1128" y="3972"/>
                    <a:pt x="659" y="4923"/>
                    <a:pt x="1052" y="5100"/>
                  </a:cubicBezTo>
                  <a:cubicBezTo>
                    <a:pt x="1074" y="5111"/>
                    <a:pt x="1095" y="5116"/>
                    <a:pt x="1116" y="5116"/>
                  </a:cubicBezTo>
                  <a:cubicBezTo>
                    <a:pt x="1468" y="5116"/>
                    <a:pt x="1572" y="3646"/>
                    <a:pt x="2231" y="3275"/>
                  </a:cubicBezTo>
                  <a:cubicBezTo>
                    <a:pt x="2317" y="3292"/>
                    <a:pt x="2393" y="3300"/>
                    <a:pt x="2461" y="3300"/>
                  </a:cubicBezTo>
                  <a:cubicBezTo>
                    <a:pt x="3166" y="3300"/>
                    <a:pt x="3056" y="2481"/>
                    <a:pt x="3714" y="2273"/>
                  </a:cubicBezTo>
                  <a:cubicBezTo>
                    <a:pt x="3815" y="2248"/>
                    <a:pt x="3942" y="2248"/>
                    <a:pt x="4031" y="2248"/>
                  </a:cubicBezTo>
                  <a:cubicBezTo>
                    <a:pt x="4132" y="2261"/>
                    <a:pt x="4234" y="2261"/>
                    <a:pt x="4335" y="2273"/>
                  </a:cubicBezTo>
                  <a:cubicBezTo>
                    <a:pt x="4513" y="2299"/>
                    <a:pt x="4677" y="2349"/>
                    <a:pt x="4829" y="2425"/>
                  </a:cubicBezTo>
                  <a:cubicBezTo>
                    <a:pt x="5133" y="2552"/>
                    <a:pt x="5387" y="2755"/>
                    <a:pt x="5666" y="2932"/>
                  </a:cubicBezTo>
                  <a:cubicBezTo>
                    <a:pt x="5730" y="2971"/>
                    <a:pt x="5792" y="3022"/>
                    <a:pt x="5869" y="3072"/>
                  </a:cubicBezTo>
                  <a:cubicBezTo>
                    <a:pt x="5882" y="3110"/>
                    <a:pt x="5894" y="3135"/>
                    <a:pt x="5919" y="3174"/>
                  </a:cubicBezTo>
                  <a:cubicBezTo>
                    <a:pt x="6021" y="3377"/>
                    <a:pt x="6211" y="3554"/>
                    <a:pt x="6439" y="3642"/>
                  </a:cubicBezTo>
                  <a:cubicBezTo>
                    <a:pt x="6488" y="3658"/>
                    <a:pt x="6546" y="3674"/>
                    <a:pt x="6602" y="3674"/>
                  </a:cubicBezTo>
                  <a:cubicBezTo>
                    <a:pt x="6634" y="3674"/>
                    <a:pt x="6665" y="3669"/>
                    <a:pt x="6693" y="3655"/>
                  </a:cubicBezTo>
                  <a:cubicBezTo>
                    <a:pt x="6718" y="3693"/>
                    <a:pt x="6730" y="3731"/>
                    <a:pt x="6756" y="3757"/>
                  </a:cubicBezTo>
                  <a:cubicBezTo>
                    <a:pt x="6856" y="3923"/>
                    <a:pt x="7184" y="4149"/>
                    <a:pt x="7503" y="4149"/>
                  </a:cubicBezTo>
                  <a:cubicBezTo>
                    <a:pt x="7670" y="4149"/>
                    <a:pt x="7834" y="4087"/>
                    <a:pt x="7961" y="3921"/>
                  </a:cubicBezTo>
                  <a:cubicBezTo>
                    <a:pt x="8328" y="3439"/>
                    <a:pt x="7834" y="2806"/>
                    <a:pt x="7454" y="2577"/>
                  </a:cubicBezTo>
                  <a:cubicBezTo>
                    <a:pt x="7618" y="2577"/>
                    <a:pt x="7758" y="2388"/>
                    <a:pt x="7745" y="2236"/>
                  </a:cubicBezTo>
                  <a:cubicBezTo>
                    <a:pt x="7732" y="2070"/>
                    <a:pt x="7606" y="1944"/>
                    <a:pt x="7479" y="1855"/>
                  </a:cubicBezTo>
                  <a:cubicBezTo>
                    <a:pt x="7225" y="1665"/>
                    <a:pt x="6908" y="1563"/>
                    <a:pt x="6578" y="1551"/>
                  </a:cubicBezTo>
                  <a:lnTo>
                    <a:pt x="6426" y="1513"/>
                  </a:lnTo>
                  <a:cubicBezTo>
                    <a:pt x="6756" y="1019"/>
                    <a:pt x="5438" y="968"/>
                    <a:pt x="4702" y="563"/>
                  </a:cubicBezTo>
                  <a:cubicBezTo>
                    <a:pt x="4085" y="217"/>
                    <a:pt x="3328" y="1"/>
                    <a:pt x="2912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54" name="Google Shape;733;p37">
              <a:extLst>
                <a:ext uri="{FF2B5EF4-FFF2-40B4-BE49-F238E27FC236}">
                  <a16:creationId xmlns:a16="http://schemas.microsoft.com/office/drawing/2014/main" id="{29AE4EAE-D6E0-4100-B813-7D997EA44A29}"/>
                </a:ext>
              </a:extLst>
            </p:cNvPr>
            <p:cNvSpPr/>
            <p:nvPr/>
          </p:nvSpPr>
          <p:spPr>
            <a:xfrm>
              <a:off x="5673225" y="670725"/>
              <a:ext cx="69725" cy="66875"/>
            </a:xfrm>
            <a:custGeom>
              <a:avLst/>
              <a:gdLst/>
              <a:ahLst/>
              <a:cxnLst/>
              <a:rect l="l" t="t" r="r" b="b"/>
              <a:pathLst>
                <a:path w="2789" h="2675" extrusionOk="0">
                  <a:moveTo>
                    <a:pt x="793" y="0"/>
                  </a:moveTo>
                  <a:cubicBezTo>
                    <a:pt x="738" y="0"/>
                    <a:pt x="682" y="13"/>
                    <a:pt x="634" y="37"/>
                  </a:cubicBezTo>
                  <a:cubicBezTo>
                    <a:pt x="533" y="87"/>
                    <a:pt x="443" y="177"/>
                    <a:pt x="367" y="253"/>
                  </a:cubicBezTo>
                  <a:cubicBezTo>
                    <a:pt x="241" y="391"/>
                    <a:pt x="127" y="531"/>
                    <a:pt x="63" y="709"/>
                  </a:cubicBezTo>
                  <a:cubicBezTo>
                    <a:pt x="12" y="822"/>
                    <a:pt x="0" y="962"/>
                    <a:pt x="38" y="1089"/>
                  </a:cubicBezTo>
                  <a:cubicBezTo>
                    <a:pt x="63" y="1140"/>
                    <a:pt x="114" y="1191"/>
                    <a:pt x="127" y="1241"/>
                  </a:cubicBezTo>
                  <a:cubicBezTo>
                    <a:pt x="139" y="1317"/>
                    <a:pt x="88" y="1380"/>
                    <a:pt x="102" y="1456"/>
                  </a:cubicBezTo>
                  <a:cubicBezTo>
                    <a:pt x="114" y="1532"/>
                    <a:pt x="165" y="1608"/>
                    <a:pt x="228" y="1634"/>
                  </a:cubicBezTo>
                  <a:cubicBezTo>
                    <a:pt x="255" y="1645"/>
                    <a:pt x="282" y="1650"/>
                    <a:pt x="309" y="1650"/>
                  </a:cubicBezTo>
                  <a:cubicBezTo>
                    <a:pt x="450" y="1650"/>
                    <a:pt x="592" y="1518"/>
                    <a:pt x="741" y="1518"/>
                  </a:cubicBezTo>
                  <a:cubicBezTo>
                    <a:pt x="752" y="1518"/>
                    <a:pt x="762" y="1519"/>
                    <a:pt x="773" y="1520"/>
                  </a:cubicBezTo>
                  <a:cubicBezTo>
                    <a:pt x="925" y="1532"/>
                    <a:pt x="1026" y="1698"/>
                    <a:pt x="1052" y="1837"/>
                  </a:cubicBezTo>
                  <a:cubicBezTo>
                    <a:pt x="1077" y="1989"/>
                    <a:pt x="1040" y="2141"/>
                    <a:pt x="1052" y="2293"/>
                  </a:cubicBezTo>
                  <a:cubicBezTo>
                    <a:pt x="1065" y="2445"/>
                    <a:pt x="1141" y="2610"/>
                    <a:pt x="1280" y="2661"/>
                  </a:cubicBezTo>
                  <a:cubicBezTo>
                    <a:pt x="1309" y="2671"/>
                    <a:pt x="1339" y="2675"/>
                    <a:pt x="1371" y="2675"/>
                  </a:cubicBezTo>
                  <a:cubicBezTo>
                    <a:pt x="1423" y="2675"/>
                    <a:pt x="1479" y="2664"/>
                    <a:pt x="1534" y="2648"/>
                  </a:cubicBezTo>
                  <a:cubicBezTo>
                    <a:pt x="1990" y="2534"/>
                    <a:pt x="2409" y="2217"/>
                    <a:pt x="2649" y="1811"/>
                  </a:cubicBezTo>
                  <a:cubicBezTo>
                    <a:pt x="2725" y="1672"/>
                    <a:pt x="2789" y="1482"/>
                    <a:pt x="2674" y="1355"/>
                  </a:cubicBezTo>
                  <a:cubicBezTo>
                    <a:pt x="2548" y="1228"/>
                    <a:pt x="2282" y="1304"/>
                    <a:pt x="2155" y="1165"/>
                  </a:cubicBezTo>
                  <a:cubicBezTo>
                    <a:pt x="2003" y="1013"/>
                    <a:pt x="2167" y="734"/>
                    <a:pt x="2054" y="544"/>
                  </a:cubicBezTo>
                  <a:cubicBezTo>
                    <a:pt x="1978" y="417"/>
                    <a:pt x="1787" y="405"/>
                    <a:pt x="1635" y="405"/>
                  </a:cubicBezTo>
                  <a:cubicBezTo>
                    <a:pt x="1581" y="409"/>
                    <a:pt x="1524" y="413"/>
                    <a:pt x="1468" y="413"/>
                  </a:cubicBezTo>
                  <a:cubicBezTo>
                    <a:pt x="1366" y="413"/>
                    <a:pt x="1265" y="399"/>
                    <a:pt x="1192" y="341"/>
                  </a:cubicBezTo>
                  <a:cubicBezTo>
                    <a:pt x="1103" y="253"/>
                    <a:pt x="1065" y="126"/>
                    <a:pt x="964" y="50"/>
                  </a:cubicBezTo>
                  <a:cubicBezTo>
                    <a:pt x="916" y="16"/>
                    <a:pt x="855" y="0"/>
                    <a:pt x="793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55" name="Google Shape;734;p37">
              <a:extLst>
                <a:ext uri="{FF2B5EF4-FFF2-40B4-BE49-F238E27FC236}">
                  <a16:creationId xmlns:a16="http://schemas.microsoft.com/office/drawing/2014/main" id="{58DFDE6D-2B1B-4C70-A897-E7F1FE194E86}"/>
                </a:ext>
              </a:extLst>
            </p:cNvPr>
            <p:cNvSpPr/>
            <p:nvPr/>
          </p:nvSpPr>
          <p:spPr>
            <a:xfrm>
              <a:off x="5734375" y="665325"/>
              <a:ext cx="48525" cy="47725"/>
            </a:xfrm>
            <a:custGeom>
              <a:avLst/>
              <a:gdLst/>
              <a:ahLst/>
              <a:cxnLst/>
              <a:rect l="l" t="t" r="r" b="b"/>
              <a:pathLst>
                <a:path w="1941" h="1909" extrusionOk="0">
                  <a:moveTo>
                    <a:pt x="225" y="1"/>
                  </a:moveTo>
                  <a:cubicBezTo>
                    <a:pt x="178" y="1"/>
                    <a:pt x="132" y="9"/>
                    <a:pt x="89" y="38"/>
                  </a:cubicBezTo>
                  <a:cubicBezTo>
                    <a:pt x="0" y="114"/>
                    <a:pt x="39" y="266"/>
                    <a:pt x="76" y="379"/>
                  </a:cubicBezTo>
                  <a:cubicBezTo>
                    <a:pt x="242" y="760"/>
                    <a:pt x="470" y="1102"/>
                    <a:pt x="761" y="1407"/>
                  </a:cubicBezTo>
                  <a:cubicBezTo>
                    <a:pt x="928" y="1585"/>
                    <a:pt x="1173" y="1908"/>
                    <a:pt x="1453" y="1908"/>
                  </a:cubicBezTo>
                  <a:cubicBezTo>
                    <a:pt x="1492" y="1908"/>
                    <a:pt x="1532" y="1902"/>
                    <a:pt x="1572" y="1888"/>
                  </a:cubicBezTo>
                  <a:cubicBezTo>
                    <a:pt x="1724" y="1838"/>
                    <a:pt x="1940" y="1635"/>
                    <a:pt x="1788" y="1469"/>
                  </a:cubicBezTo>
                  <a:cubicBezTo>
                    <a:pt x="1724" y="1393"/>
                    <a:pt x="1611" y="1381"/>
                    <a:pt x="1509" y="1368"/>
                  </a:cubicBezTo>
                  <a:cubicBezTo>
                    <a:pt x="1420" y="1356"/>
                    <a:pt x="1306" y="1305"/>
                    <a:pt x="1281" y="1216"/>
                  </a:cubicBezTo>
                  <a:cubicBezTo>
                    <a:pt x="1268" y="1140"/>
                    <a:pt x="1318" y="1064"/>
                    <a:pt x="1293" y="988"/>
                  </a:cubicBezTo>
                  <a:cubicBezTo>
                    <a:pt x="1281" y="900"/>
                    <a:pt x="1192" y="861"/>
                    <a:pt x="1116" y="836"/>
                  </a:cubicBezTo>
                  <a:cubicBezTo>
                    <a:pt x="1040" y="823"/>
                    <a:pt x="964" y="823"/>
                    <a:pt x="887" y="798"/>
                  </a:cubicBezTo>
                  <a:cubicBezTo>
                    <a:pt x="811" y="760"/>
                    <a:pt x="749" y="697"/>
                    <a:pt x="761" y="621"/>
                  </a:cubicBezTo>
                  <a:cubicBezTo>
                    <a:pt x="786" y="481"/>
                    <a:pt x="1027" y="430"/>
                    <a:pt x="1014" y="291"/>
                  </a:cubicBezTo>
                  <a:cubicBezTo>
                    <a:pt x="1002" y="215"/>
                    <a:pt x="926" y="177"/>
                    <a:pt x="850" y="151"/>
                  </a:cubicBezTo>
                  <a:cubicBezTo>
                    <a:pt x="685" y="100"/>
                    <a:pt x="507" y="50"/>
                    <a:pt x="343" y="12"/>
                  </a:cubicBezTo>
                  <a:cubicBezTo>
                    <a:pt x="303" y="6"/>
                    <a:pt x="264" y="1"/>
                    <a:pt x="225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56" name="Google Shape;735;p37">
              <a:extLst>
                <a:ext uri="{FF2B5EF4-FFF2-40B4-BE49-F238E27FC236}">
                  <a16:creationId xmlns:a16="http://schemas.microsoft.com/office/drawing/2014/main" id="{E39A64AD-8BAC-4738-8B10-4E700D7C38AE}"/>
                </a:ext>
              </a:extLst>
            </p:cNvPr>
            <p:cNvSpPr/>
            <p:nvPr/>
          </p:nvSpPr>
          <p:spPr>
            <a:xfrm>
              <a:off x="5735150" y="720425"/>
              <a:ext cx="18575" cy="17150"/>
            </a:xfrm>
            <a:custGeom>
              <a:avLst/>
              <a:gdLst/>
              <a:ahLst/>
              <a:cxnLst/>
              <a:rect l="l" t="t" r="r" b="b"/>
              <a:pathLst>
                <a:path w="743" h="686" extrusionOk="0">
                  <a:moveTo>
                    <a:pt x="337" y="1"/>
                  </a:moveTo>
                  <a:lnTo>
                    <a:pt x="337" y="1"/>
                  </a:lnTo>
                  <a:cubicBezTo>
                    <a:pt x="337" y="1"/>
                    <a:pt x="1" y="685"/>
                    <a:pt x="352" y="685"/>
                  </a:cubicBezTo>
                  <a:cubicBezTo>
                    <a:pt x="356" y="685"/>
                    <a:pt x="359" y="685"/>
                    <a:pt x="363" y="685"/>
                  </a:cubicBezTo>
                  <a:cubicBezTo>
                    <a:pt x="743" y="673"/>
                    <a:pt x="337" y="1"/>
                    <a:pt x="33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57" name="Google Shape;736;p37">
              <a:extLst>
                <a:ext uri="{FF2B5EF4-FFF2-40B4-BE49-F238E27FC236}">
                  <a16:creationId xmlns:a16="http://schemas.microsoft.com/office/drawing/2014/main" id="{2EF9BF37-FAC1-43D0-B06E-4112EC61429B}"/>
                </a:ext>
              </a:extLst>
            </p:cNvPr>
            <p:cNvSpPr/>
            <p:nvPr/>
          </p:nvSpPr>
          <p:spPr>
            <a:xfrm>
              <a:off x="5720900" y="736600"/>
              <a:ext cx="18550" cy="17450"/>
            </a:xfrm>
            <a:custGeom>
              <a:avLst/>
              <a:gdLst/>
              <a:ahLst/>
              <a:cxnLst/>
              <a:rect l="l" t="t" r="r" b="b"/>
              <a:pathLst>
                <a:path w="742" h="698" extrusionOk="0">
                  <a:moveTo>
                    <a:pt x="336" y="1"/>
                  </a:moveTo>
                  <a:cubicBezTo>
                    <a:pt x="336" y="1"/>
                    <a:pt x="1" y="697"/>
                    <a:pt x="352" y="697"/>
                  </a:cubicBezTo>
                  <a:cubicBezTo>
                    <a:pt x="355" y="697"/>
                    <a:pt x="358" y="697"/>
                    <a:pt x="362" y="697"/>
                  </a:cubicBezTo>
                  <a:cubicBezTo>
                    <a:pt x="742" y="685"/>
                    <a:pt x="336" y="1"/>
                    <a:pt x="3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58" name="Google Shape;737;p37">
              <a:extLst>
                <a:ext uri="{FF2B5EF4-FFF2-40B4-BE49-F238E27FC236}">
                  <a16:creationId xmlns:a16="http://schemas.microsoft.com/office/drawing/2014/main" id="{BBB4A286-66A5-4374-8A56-193798FFB7A3}"/>
                </a:ext>
              </a:extLst>
            </p:cNvPr>
            <p:cNvSpPr/>
            <p:nvPr/>
          </p:nvSpPr>
          <p:spPr>
            <a:xfrm>
              <a:off x="5654500" y="743500"/>
              <a:ext cx="37425" cy="53925"/>
            </a:xfrm>
            <a:custGeom>
              <a:avLst/>
              <a:gdLst/>
              <a:ahLst/>
              <a:cxnLst/>
              <a:rect l="l" t="t" r="r" b="b"/>
              <a:pathLst>
                <a:path w="1497" h="2157" extrusionOk="0">
                  <a:moveTo>
                    <a:pt x="777" y="0"/>
                  </a:moveTo>
                  <a:cubicBezTo>
                    <a:pt x="665" y="0"/>
                    <a:pt x="551" y="40"/>
                    <a:pt x="445" y="130"/>
                  </a:cubicBezTo>
                  <a:cubicBezTo>
                    <a:pt x="39" y="497"/>
                    <a:pt x="1" y="1423"/>
                    <a:pt x="254" y="1816"/>
                  </a:cubicBezTo>
                  <a:cubicBezTo>
                    <a:pt x="402" y="2044"/>
                    <a:pt x="621" y="2157"/>
                    <a:pt x="820" y="2157"/>
                  </a:cubicBezTo>
                  <a:cubicBezTo>
                    <a:pt x="963" y="2157"/>
                    <a:pt x="1095" y="2098"/>
                    <a:pt x="1180" y="1981"/>
                  </a:cubicBezTo>
                  <a:cubicBezTo>
                    <a:pt x="1332" y="1765"/>
                    <a:pt x="1497" y="1283"/>
                    <a:pt x="1459" y="815"/>
                  </a:cubicBezTo>
                  <a:cubicBezTo>
                    <a:pt x="1421" y="351"/>
                    <a:pt x="1107" y="0"/>
                    <a:pt x="777" y="0"/>
                  </a:cubicBezTo>
                  <a:close/>
                </a:path>
              </a:pathLst>
            </a:custGeom>
            <a:solidFill>
              <a:srgbClr val="FF9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59" name="Google Shape;738;p37">
              <a:extLst>
                <a:ext uri="{FF2B5EF4-FFF2-40B4-BE49-F238E27FC236}">
                  <a16:creationId xmlns:a16="http://schemas.microsoft.com/office/drawing/2014/main" id="{F04B9996-0CDD-4E37-A665-389EEF42DA6F}"/>
                </a:ext>
              </a:extLst>
            </p:cNvPr>
            <p:cNvSpPr/>
            <p:nvPr/>
          </p:nvSpPr>
          <p:spPr>
            <a:xfrm>
              <a:off x="5654500" y="743500"/>
              <a:ext cx="37425" cy="53925"/>
            </a:xfrm>
            <a:custGeom>
              <a:avLst/>
              <a:gdLst/>
              <a:ahLst/>
              <a:cxnLst/>
              <a:rect l="l" t="t" r="r" b="b"/>
              <a:pathLst>
                <a:path w="1497" h="2157" extrusionOk="0">
                  <a:moveTo>
                    <a:pt x="777" y="0"/>
                  </a:moveTo>
                  <a:cubicBezTo>
                    <a:pt x="665" y="0"/>
                    <a:pt x="551" y="40"/>
                    <a:pt x="445" y="130"/>
                  </a:cubicBezTo>
                  <a:cubicBezTo>
                    <a:pt x="39" y="497"/>
                    <a:pt x="1" y="1423"/>
                    <a:pt x="254" y="1816"/>
                  </a:cubicBezTo>
                  <a:cubicBezTo>
                    <a:pt x="402" y="2044"/>
                    <a:pt x="621" y="2157"/>
                    <a:pt x="820" y="2157"/>
                  </a:cubicBezTo>
                  <a:cubicBezTo>
                    <a:pt x="963" y="2157"/>
                    <a:pt x="1095" y="2098"/>
                    <a:pt x="1180" y="1981"/>
                  </a:cubicBezTo>
                  <a:cubicBezTo>
                    <a:pt x="1332" y="1765"/>
                    <a:pt x="1497" y="1283"/>
                    <a:pt x="1459" y="815"/>
                  </a:cubicBezTo>
                  <a:cubicBezTo>
                    <a:pt x="1421" y="351"/>
                    <a:pt x="1107" y="0"/>
                    <a:pt x="777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60" name="Google Shape;739;p37">
              <a:extLst>
                <a:ext uri="{FF2B5EF4-FFF2-40B4-BE49-F238E27FC236}">
                  <a16:creationId xmlns:a16="http://schemas.microsoft.com/office/drawing/2014/main" id="{459AC159-CFA7-45CD-AE96-D0990D7EC708}"/>
                </a:ext>
              </a:extLst>
            </p:cNvPr>
            <p:cNvSpPr/>
            <p:nvPr/>
          </p:nvSpPr>
          <p:spPr>
            <a:xfrm>
              <a:off x="5665375" y="755275"/>
              <a:ext cx="14850" cy="27650"/>
            </a:xfrm>
            <a:custGeom>
              <a:avLst/>
              <a:gdLst/>
              <a:ahLst/>
              <a:cxnLst/>
              <a:rect l="l" t="t" r="r" b="b"/>
              <a:pathLst>
                <a:path w="594" h="1106" extrusionOk="0">
                  <a:moveTo>
                    <a:pt x="174" y="1"/>
                  </a:moveTo>
                  <a:cubicBezTo>
                    <a:pt x="162" y="1"/>
                    <a:pt x="137" y="26"/>
                    <a:pt x="149" y="52"/>
                  </a:cubicBezTo>
                  <a:cubicBezTo>
                    <a:pt x="187" y="128"/>
                    <a:pt x="264" y="192"/>
                    <a:pt x="314" y="254"/>
                  </a:cubicBezTo>
                  <a:cubicBezTo>
                    <a:pt x="326" y="280"/>
                    <a:pt x="352" y="318"/>
                    <a:pt x="365" y="344"/>
                  </a:cubicBezTo>
                  <a:cubicBezTo>
                    <a:pt x="352" y="356"/>
                    <a:pt x="352" y="356"/>
                    <a:pt x="340" y="356"/>
                  </a:cubicBezTo>
                  <a:cubicBezTo>
                    <a:pt x="314" y="369"/>
                    <a:pt x="301" y="381"/>
                    <a:pt x="276" y="394"/>
                  </a:cubicBezTo>
                  <a:cubicBezTo>
                    <a:pt x="238" y="420"/>
                    <a:pt x="200" y="445"/>
                    <a:pt x="162" y="483"/>
                  </a:cubicBezTo>
                  <a:cubicBezTo>
                    <a:pt x="98" y="547"/>
                    <a:pt x="22" y="635"/>
                    <a:pt x="10" y="736"/>
                  </a:cubicBezTo>
                  <a:cubicBezTo>
                    <a:pt x="1" y="746"/>
                    <a:pt x="11" y="754"/>
                    <a:pt x="22" y="754"/>
                  </a:cubicBezTo>
                  <a:cubicBezTo>
                    <a:pt x="27" y="754"/>
                    <a:pt x="32" y="753"/>
                    <a:pt x="35" y="749"/>
                  </a:cubicBezTo>
                  <a:cubicBezTo>
                    <a:pt x="98" y="699"/>
                    <a:pt x="162" y="623"/>
                    <a:pt x="225" y="559"/>
                  </a:cubicBezTo>
                  <a:cubicBezTo>
                    <a:pt x="250" y="533"/>
                    <a:pt x="289" y="496"/>
                    <a:pt x="314" y="483"/>
                  </a:cubicBezTo>
                  <a:cubicBezTo>
                    <a:pt x="340" y="470"/>
                    <a:pt x="352" y="457"/>
                    <a:pt x="365" y="445"/>
                  </a:cubicBezTo>
                  <a:cubicBezTo>
                    <a:pt x="377" y="432"/>
                    <a:pt x="390" y="432"/>
                    <a:pt x="402" y="420"/>
                  </a:cubicBezTo>
                  <a:cubicBezTo>
                    <a:pt x="416" y="445"/>
                    <a:pt x="428" y="470"/>
                    <a:pt x="428" y="496"/>
                  </a:cubicBezTo>
                  <a:cubicBezTo>
                    <a:pt x="492" y="673"/>
                    <a:pt x="492" y="876"/>
                    <a:pt x="453" y="1066"/>
                  </a:cubicBezTo>
                  <a:cubicBezTo>
                    <a:pt x="453" y="1093"/>
                    <a:pt x="468" y="1106"/>
                    <a:pt x="485" y="1106"/>
                  </a:cubicBezTo>
                  <a:cubicBezTo>
                    <a:pt x="500" y="1106"/>
                    <a:pt x="518" y="1096"/>
                    <a:pt x="529" y="1079"/>
                  </a:cubicBezTo>
                  <a:cubicBezTo>
                    <a:pt x="593" y="876"/>
                    <a:pt x="593" y="648"/>
                    <a:pt x="529" y="445"/>
                  </a:cubicBezTo>
                  <a:cubicBezTo>
                    <a:pt x="492" y="344"/>
                    <a:pt x="453" y="254"/>
                    <a:pt x="390" y="178"/>
                  </a:cubicBezTo>
                  <a:cubicBezTo>
                    <a:pt x="340" y="102"/>
                    <a:pt x="264" y="14"/>
                    <a:pt x="174" y="1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61" name="Google Shape;740;p37">
              <a:extLst>
                <a:ext uri="{FF2B5EF4-FFF2-40B4-BE49-F238E27FC236}">
                  <a16:creationId xmlns:a16="http://schemas.microsoft.com/office/drawing/2014/main" id="{68C0104C-BD75-44B4-8390-2445B3640221}"/>
                </a:ext>
              </a:extLst>
            </p:cNvPr>
            <p:cNvSpPr/>
            <p:nvPr/>
          </p:nvSpPr>
          <p:spPr>
            <a:xfrm>
              <a:off x="5188375" y="817575"/>
              <a:ext cx="142625" cy="112800"/>
            </a:xfrm>
            <a:custGeom>
              <a:avLst/>
              <a:gdLst/>
              <a:ahLst/>
              <a:cxnLst/>
              <a:rect l="l" t="t" r="r" b="b"/>
              <a:pathLst>
                <a:path w="5705" h="4512" extrusionOk="0">
                  <a:moveTo>
                    <a:pt x="3119" y="0"/>
                  </a:moveTo>
                  <a:cubicBezTo>
                    <a:pt x="3021" y="0"/>
                    <a:pt x="2923" y="6"/>
                    <a:pt x="2826" y="19"/>
                  </a:cubicBezTo>
                  <a:cubicBezTo>
                    <a:pt x="2104" y="108"/>
                    <a:pt x="1471" y="551"/>
                    <a:pt x="1026" y="1122"/>
                  </a:cubicBezTo>
                  <a:cubicBezTo>
                    <a:pt x="583" y="1692"/>
                    <a:pt x="304" y="2377"/>
                    <a:pt x="76" y="3061"/>
                  </a:cubicBezTo>
                  <a:cubicBezTo>
                    <a:pt x="38" y="3188"/>
                    <a:pt x="0" y="3315"/>
                    <a:pt x="12" y="3441"/>
                  </a:cubicBezTo>
                  <a:cubicBezTo>
                    <a:pt x="26" y="3568"/>
                    <a:pt x="88" y="3708"/>
                    <a:pt x="203" y="3759"/>
                  </a:cubicBezTo>
                  <a:cubicBezTo>
                    <a:pt x="243" y="3779"/>
                    <a:pt x="285" y="3787"/>
                    <a:pt x="329" y="3787"/>
                  </a:cubicBezTo>
                  <a:cubicBezTo>
                    <a:pt x="452" y="3787"/>
                    <a:pt x="585" y="3719"/>
                    <a:pt x="697" y="3644"/>
                  </a:cubicBezTo>
                  <a:cubicBezTo>
                    <a:pt x="1116" y="3353"/>
                    <a:pt x="1483" y="2985"/>
                    <a:pt x="1762" y="2554"/>
                  </a:cubicBezTo>
                  <a:lnTo>
                    <a:pt x="1762" y="2554"/>
                  </a:lnTo>
                  <a:cubicBezTo>
                    <a:pt x="1635" y="3049"/>
                    <a:pt x="1508" y="3556"/>
                    <a:pt x="1572" y="4063"/>
                  </a:cubicBezTo>
                  <a:cubicBezTo>
                    <a:pt x="1597" y="4227"/>
                    <a:pt x="1660" y="4430"/>
                    <a:pt x="1826" y="4494"/>
                  </a:cubicBezTo>
                  <a:cubicBezTo>
                    <a:pt x="1859" y="4506"/>
                    <a:pt x="1892" y="4511"/>
                    <a:pt x="1925" y="4511"/>
                  </a:cubicBezTo>
                  <a:cubicBezTo>
                    <a:pt x="2102" y="4511"/>
                    <a:pt x="2265" y="4352"/>
                    <a:pt x="2383" y="4202"/>
                  </a:cubicBezTo>
                  <a:cubicBezTo>
                    <a:pt x="2789" y="3695"/>
                    <a:pt x="3105" y="3125"/>
                    <a:pt x="3347" y="2516"/>
                  </a:cubicBezTo>
                  <a:lnTo>
                    <a:pt x="3347" y="2516"/>
                  </a:lnTo>
                  <a:cubicBezTo>
                    <a:pt x="3308" y="2731"/>
                    <a:pt x="3271" y="2947"/>
                    <a:pt x="3308" y="3162"/>
                  </a:cubicBezTo>
                  <a:cubicBezTo>
                    <a:pt x="3347" y="3378"/>
                    <a:pt x="3460" y="3593"/>
                    <a:pt x="3663" y="3669"/>
                  </a:cubicBezTo>
                  <a:cubicBezTo>
                    <a:pt x="3728" y="3696"/>
                    <a:pt x="3794" y="3709"/>
                    <a:pt x="3860" y="3709"/>
                  </a:cubicBezTo>
                  <a:cubicBezTo>
                    <a:pt x="4104" y="3709"/>
                    <a:pt x="4348" y="3545"/>
                    <a:pt x="4538" y="3365"/>
                  </a:cubicBezTo>
                  <a:cubicBezTo>
                    <a:pt x="4981" y="2947"/>
                    <a:pt x="5336" y="2415"/>
                    <a:pt x="5539" y="1832"/>
                  </a:cubicBezTo>
                  <a:cubicBezTo>
                    <a:pt x="5640" y="1540"/>
                    <a:pt x="5704" y="1097"/>
                    <a:pt x="5426" y="869"/>
                  </a:cubicBezTo>
                  <a:cubicBezTo>
                    <a:pt x="5108" y="602"/>
                    <a:pt x="4652" y="399"/>
                    <a:pt x="4272" y="247"/>
                  </a:cubicBezTo>
                  <a:cubicBezTo>
                    <a:pt x="3907" y="95"/>
                    <a:pt x="3510" y="0"/>
                    <a:pt x="3119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62" name="Google Shape;741;p37">
              <a:extLst>
                <a:ext uri="{FF2B5EF4-FFF2-40B4-BE49-F238E27FC236}">
                  <a16:creationId xmlns:a16="http://schemas.microsoft.com/office/drawing/2014/main" id="{68148FB0-9121-47B9-9D93-29C1E9DB1488}"/>
                </a:ext>
              </a:extLst>
            </p:cNvPr>
            <p:cNvSpPr/>
            <p:nvPr/>
          </p:nvSpPr>
          <p:spPr>
            <a:xfrm>
              <a:off x="5410200" y="739850"/>
              <a:ext cx="142925" cy="103250"/>
            </a:xfrm>
            <a:custGeom>
              <a:avLst/>
              <a:gdLst/>
              <a:ahLst/>
              <a:cxnLst/>
              <a:rect l="l" t="t" r="r" b="b"/>
              <a:pathLst>
                <a:path w="5717" h="4130" extrusionOk="0">
                  <a:moveTo>
                    <a:pt x="2920" y="1"/>
                  </a:moveTo>
                  <a:cubicBezTo>
                    <a:pt x="2277" y="1"/>
                    <a:pt x="1635" y="178"/>
                    <a:pt x="1141" y="593"/>
                  </a:cubicBezTo>
                  <a:cubicBezTo>
                    <a:pt x="761" y="910"/>
                    <a:pt x="507" y="1353"/>
                    <a:pt x="330" y="1823"/>
                  </a:cubicBezTo>
                  <a:cubicBezTo>
                    <a:pt x="190" y="2203"/>
                    <a:pt x="38" y="2685"/>
                    <a:pt x="26" y="3090"/>
                  </a:cubicBezTo>
                  <a:cubicBezTo>
                    <a:pt x="0" y="3457"/>
                    <a:pt x="367" y="3699"/>
                    <a:pt x="659" y="3825"/>
                  </a:cubicBezTo>
                  <a:cubicBezTo>
                    <a:pt x="1134" y="4025"/>
                    <a:pt x="1644" y="4129"/>
                    <a:pt x="2159" y="4129"/>
                  </a:cubicBezTo>
                  <a:cubicBezTo>
                    <a:pt x="2263" y="4129"/>
                    <a:pt x="2367" y="4125"/>
                    <a:pt x="2472" y="4117"/>
                  </a:cubicBezTo>
                  <a:cubicBezTo>
                    <a:pt x="2789" y="4091"/>
                    <a:pt x="3169" y="3990"/>
                    <a:pt x="3271" y="3686"/>
                  </a:cubicBezTo>
                  <a:cubicBezTo>
                    <a:pt x="3347" y="3471"/>
                    <a:pt x="3283" y="3242"/>
                    <a:pt x="3144" y="3065"/>
                  </a:cubicBezTo>
                  <a:cubicBezTo>
                    <a:pt x="3017" y="2900"/>
                    <a:pt x="2827" y="2773"/>
                    <a:pt x="2637" y="2659"/>
                  </a:cubicBezTo>
                  <a:lnTo>
                    <a:pt x="2637" y="2659"/>
                  </a:lnTo>
                  <a:cubicBezTo>
                    <a:pt x="3245" y="2900"/>
                    <a:pt x="3891" y="3040"/>
                    <a:pt x="4538" y="3090"/>
                  </a:cubicBezTo>
                  <a:cubicBezTo>
                    <a:pt x="4566" y="3092"/>
                    <a:pt x="4595" y="3093"/>
                    <a:pt x="4625" y="3093"/>
                  </a:cubicBezTo>
                  <a:cubicBezTo>
                    <a:pt x="4823" y="3093"/>
                    <a:pt x="5044" y="3051"/>
                    <a:pt x="5121" y="2874"/>
                  </a:cubicBezTo>
                  <a:cubicBezTo>
                    <a:pt x="5184" y="2710"/>
                    <a:pt x="5083" y="2533"/>
                    <a:pt x="4969" y="2393"/>
                  </a:cubicBezTo>
                  <a:cubicBezTo>
                    <a:pt x="4640" y="2000"/>
                    <a:pt x="4183" y="1759"/>
                    <a:pt x="3727" y="1518"/>
                  </a:cubicBezTo>
                  <a:lnTo>
                    <a:pt x="3727" y="1518"/>
                  </a:lnTo>
                  <a:cubicBezTo>
                    <a:pt x="3928" y="1553"/>
                    <a:pt x="4131" y="1571"/>
                    <a:pt x="4335" y="1571"/>
                  </a:cubicBezTo>
                  <a:cubicBezTo>
                    <a:pt x="4644" y="1571"/>
                    <a:pt x="4954" y="1531"/>
                    <a:pt x="5260" y="1455"/>
                  </a:cubicBezTo>
                  <a:cubicBezTo>
                    <a:pt x="5426" y="1417"/>
                    <a:pt x="5615" y="1341"/>
                    <a:pt x="5679" y="1176"/>
                  </a:cubicBezTo>
                  <a:cubicBezTo>
                    <a:pt x="5717" y="1049"/>
                    <a:pt x="5654" y="910"/>
                    <a:pt x="5565" y="821"/>
                  </a:cubicBezTo>
                  <a:cubicBezTo>
                    <a:pt x="5476" y="733"/>
                    <a:pt x="5362" y="669"/>
                    <a:pt x="5235" y="618"/>
                  </a:cubicBezTo>
                  <a:cubicBezTo>
                    <a:pt x="4576" y="314"/>
                    <a:pt x="3891" y="60"/>
                    <a:pt x="3169" y="10"/>
                  </a:cubicBezTo>
                  <a:cubicBezTo>
                    <a:pt x="3086" y="4"/>
                    <a:pt x="3003" y="1"/>
                    <a:pt x="292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63" name="Google Shape;742;p37">
              <a:extLst>
                <a:ext uri="{FF2B5EF4-FFF2-40B4-BE49-F238E27FC236}">
                  <a16:creationId xmlns:a16="http://schemas.microsoft.com/office/drawing/2014/main" id="{2A940767-A51E-4613-BEA4-C726AAF659B6}"/>
                </a:ext>
              </a:extLst>
            </p:cNvPr>
            <p:cNvSpPr/>
            <p:nvPr/>
          </p:nvSpPr>
          <p:spPr>
            <a:xfrm>
              <a:off x="5424450" y="736900"/>
              <a:ext cx="146125" cy="137175"/>
            </a:xfrm>
            <a:custGeom>
              <a:avLst/>
              <a:gdLst/>
              <a:ahLst/>
              <a:cxnLst/>
              <a:rect l="l" t="t" r="r" b="b"/>
              <a:pathLst>
                <a:path w="5845" h="5487" extrusionOk="0">
                  <a:moveTo>
                    <a:pt x="3689" y="1"/>
                  </a:moveTo>
                  <a:cubicBezTo>
                    <a:pt x="3808" y="24"/>
                    <a:pt x="3924" y="56"/>
                    <a:pt x="4038" y="95"/>
                  </a:cubicBezTo>
                  <a:lnTo>
                    <a:pt x="4038" y="95"/>
                  </a:lnTo>
                  <a:cubicBezTo>
                    <a:pt x="3932" y="36"/>
                    <a:pt x="3813" y="1"/>
                    <a:pt x="3689" y="1"/>
                  </a:cubicBezTo>
                  <a:close/>
                  <a:moveTo>
                    <a:pt x="4038" y="95"/>
                  </a:moveTo>
                  <a:lnTo>
                    <a:pt x="4038" y="95"/>
                  </a:lnTo>
                  <a:cubicBezTo>
                    <a:pt x="4358" y="275"/>
                    <a:pt x="4567" y="679"/>
                    <a:pt x="4462" y="1040"/>
                  </a:cubicBezTo>
                  <a:cubicBezTo>
                    <a:pt x="4361" y="1391"/>
                    <a:pt x="3991" y="1628"/>
                    <a:pt x="3630" y="1628"/>
                  </a:cubicBezTo>
                  <a:cubicBezTo>
                    <a:pt x="3496" y="1628"/>
                    <a:pt x="3363" y="1594"/>
                    <a:pt x="3245" y="1522"/>
                  </a:cubicBezTo>
                  <a:lnTo>
                    <a:pt x="3245" y="1522"/>
                  </a:lnTo>
                  <a:cubicBezTo>
                    <a:pt x="3309" y="1699"/>
                    <a:pt x="3499" y="1789"/>
                    <a:pt x="3664" y="1877"/>
                  </a:cubicBezTo>
                  <a:cubicBezTo>
                    <a:pt x="3828" y="1966"/>
                    <a:pt x="4006" y="2118"/>
                    <a:pt x="3968" y="2308"/>
                  </a:cubicBezTo>
                  <a:cubicBezTo>
                    <a:pt x="3930" y="2498"/>
                    <a:pt x="3702" y="2574"/>
                    <a:pt x="3499" y="2600"/>
                  </a:cubicBezTo>
                  <a:cubicBezTo>
                    <a:pt x="3126" y="2663"/>
                    <a:pt x="2748" y="2692"/>
                    <a:pt x="2371" y="2692"/>
                  </a:cubicBezTo>
                  <a:cubicBezTo>
                    <a:pt x="2146" y="2692"/>
                    <a:pt x="1922" y="2682"/>
                    <a:pt x="1699" y="2663"/>
                  </a:cubicBezTo>
                  <a:lnTo>
                    <a:pt x="1699" y="2663"/>
                  </a:lnTo>
                  <a:cubicBezTo>
                    <a:pt x="2016" y="3056"/>
                    <a:pt x="2028" y="3665"/>
                    <a:pt x="1712" y="4070"/>
                  </a:cubicBezTo>
                  <a:cubicBezTo>
                    <a:pt x="1572" y="4260"/>
                    <a:pt x="1369" y="4387"/>
                    <a:pt x="1141" y="4451"/>
                  </a:cubicBezTo>
                  <a:cubicBezTo>
                    <a:pt x="1085" y="4469"/>
                    <a:pt x="1020" y="4474"/>
                    <a:pt x="952" y="4474"/>
                  </a:cubicBezTo>
                  <a:cubicBezTo>
                    <a:pt x="858" y="4474"/>
                    <a:pt x="758" y="4464"/>
                    <a:pt x="668" y="4464"/>
                  </a:cubicBezTo>
                  <a:cubicBezTo>
                    <a:pt x="603" y="4464"/>
                    <a:pt x="544" y="4469"/>
                    <a:pt x="495" y="4488"/>
                  </a:cubicBezTo>
                  <a:cubicBezTo>
                    <a:pt x="0" y="4691"/>
                    <a:pt x="825" y="5274"/>
                    <a:pt x="1065" y="5363"/>
                  </a:cubicBezTo>
                  <a:cubicBezTo>
                    <a:pt x="1293" y="5454"/>
                    <a:pt x="1538" y="5486"/>
                    <a:pt x="1789" y="5486"/>
                  </a:cubicBezTo>
                  <a:cubicBezTo>
                    <a:pt x="1957" y="5486"/>
                    <a:pt x="2127" y="5472"/>
                    <a:pt x="2295" y="5451"/>
                  </a:cubicBezTo>
                  <a:cubicBezTo>
                    <a:pt x="3144" y="5350"/>
                    <a:pt x="4006" y="5084"/>
                    <a:pt x="4690" y="4539"/>
                  </a:cubicBezTo>
                  <a:cubicBezTo>
                    <a:pt x="5363" y="4006"/>
                    <a:pt x="5844" y="3170"/>
                    <a:pt x="5794" y="2308"/>
                  </a:cubicBezTo>
                  <a:cubicBezTo>
                    <a:pt x="5748" y="1301"/>
                    <a:pt x="4985" y="425"/>
                    <a:pt x="4038" y="9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64" name="Google Shape;743;p37">
              <a:extLst>
                <a:ext uri="{FF2B5EF4-FFF2-40B4-BE49-F238E27FC236}">
                  <a16:creationId xmlns:a16="http://schemas.microsoft.com/office/drawing/2014/main" id="{F23237D0-9FC1-4C17-AA9E-2949BCDCAA0D}"/>
                </a:ext>
              </a:extLst>
            </p:cNvPr>
            <p:cNvSpPr/>
            <p:nvPr/>
          </p:nvSpPr>
          <p:spPr>
            <a:xfrm>
              <a:off x="5298325" y="779050"/>
              <a:ext cx="165450" cy="146775"/>
            </a:xfrm>
            <a:custGeom>
              <a:avLst/>
              <a:gdLst/>
              <a:ahLst/>
              <a:cxnLst/>
              <a:rect l="l" t="t" r="r" b="b"/>
              <a:pathLst>
                <a:path w="6618" h="5871" extrusionOk="0">
                  <a:moveTo>
                    <a:pt x="3319" y="1"/>
                  </a:moveTo>
                  <a:cubicBezTo>
                    <a:pt x="2987" y="1"/>
                    <a:pt x="2650" y="58"/>
                    <a:pt x="2320" y="179"/>
                  </a:cubicBezTo>
                  <a:cubicBezTo>
                    <a:pt x="799" y="723"/>
                    <a:pt x="0" y="2410"/>
                    <a:pt x="558" y="3931"/>
                  </a:cubicBezTo>
                  <a:cubicBezTo>
                    <a:pt x="985" y="5122"/>
                    <a:pt x="2112" y="5870"/>
                    <a:pt x="3312" y="5870"/>
                  </a:cubicBezTo>
                  <a:cubicBezTo>
                    <a:pt x="3643" y="5870"/>
                    <a:pt x="3981" y="5813"/>
                    <a:pt x="4310" y="5692"/>
                  </a:cubicBezTo>
                  <a:cubicBezTo>
                    <a:pt x="5831" y="5148"/>
                    <a:pt x="6617" y="3461"/>
                    <a:pt x="6072" y="1940"/>
                  </a:cubicBezTo>
                  <a:cubicBezTo>
                    <a:pt x="5645" y="748"/>
                    <a:pt x="4518" y="1"/>
                    <a:pt x="3319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65" name="Google Shape;744;p37">
              <a:extLst>
                <a:ext uri="{FF2B5EF4-FFF2-40B4-BE49-F238E27FC236}">
                  <a16:creationId xmlns:a16="http://schemas.microsoft.com/office/drawing/2014/main" id="{A8EB3FAC-A635-4FAB-BE53-61169DBD2E67}"/>
                </a:ext>
              </a:extLst>
            </p:cNvPr>
            <p:cNvSpPr/>
            <p:nvPr/>
          </p:nvSpPr>
          <p:spPr>
            <a:xfrm>
              <a:off x="5305925" y="825975"/>
              <a:ext cx="147075" cy="99850"/>
            </a:xfrm>
            <a:custGeom>
              <a:avLst/>
              <a:gdLst/>
              <a:ahLst/>
              <a:cxnLst/>
              <a:rect l="l" t="t" r="r" b="b"/>
              <a:pathLst>
                <a:path w="5883" h="3994" extrusionOk="0">
                  <a:moveTo>
                    <a:pt x="279" y="0"/>
                  </a:moveTo>
                  <a:cubicBezTo>
                    <a:pt x="26" y="634"/>
                    <a:pt x="0" y="1356"/>
                    <a:pt x="254" y="2054"/>
                  </a:cubicBezTo>
                  <a:cubicBezTo>
                    <a:pt x="681" y="3245"/>
                    <a:pt x="1808" y="3993"/>
                    <a:pt x="3008" y="3993"/>
                  </a:cubicBezTo>
                  <a:cubicBezTo>
                    <a:pt x="3339" y="3993"/>
                    <a:pt x="3677" y="3936"/>
                    <a:pt x="4006" y="3815"/>
                  </a:cubicBezTo>
                  <a:cubicBezTo>
                    <a:pt x="4995" y="3460"/>
                    <a:pt x="5679" y="2624"/>
                    <a:pt x="5882" y="1660"/>
                  </a:cubicBezTo>
                  <a:lnTo>
                    <a:pt x="5882" y="1660"/>
                  </a:lnTo>
                  <a:cubicBezTo>
                    <a:pt x="5591" y="2421"/>
                    <a:pt x="4969" y="3055"/>
                    <a:pt x="4146" y="3347"/>
                  </a:cubicBezTo>
                  <a:cubicBezTo>
                    <a:pt x="3814" y="3468"/>
                    <a:pt x="3474" y="3526"/>
                    <a:pt x="3140" y="3526"/>
                  </a:cubicBezTo>
                  <a:cubicBezTo>
                    <a:pt x="1943" y="3526"/>
                    <a:pt x="820" y="2786"/>
                    <a:pt x="394" y="1597"/>
                  </a:cubicBezTo>
                  <a:cubicBezTo>
                    <a:pt x="203" y="1065"/>
                    <a:pt x="166" y="507"/>
                    <a:pt x="279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66" name="Google Shape;745;p37">
              <a:extLst>
                <a:ext uri="{FF2B5EF4-FFF2-40B4-BE49-F238E27FC236}">
                  <a16:creationId xmlns:a16="http://schemas.microsoft.com/office/drawing/2014/main" id="{567466B5-A3E5-4F4D-936A-5FF7482AF0ED}"/>
                </a:ext>
              </a:extLst>
            </p:cNvPr>
            <p:cNvSpPr/>
            <p:nvPr/>
          </p:nvSpPr>
          <p:spPr>
            <a:xfrm>
              <a:off x="5316075" y="794650"/>
              <a:ext cx="130275" cy="115550"/>
            </a:xfrm>
            <a:custGeom>
              <a:avLst/>
              <a:gdLst/>
              <a:ahLst/>
              <a:cxnLst/>
              <a:rect l="l" t="t" r="r" b="b"/>
              <a:pathLst>
                <a:path w="5211" h="4622" extrusionOk="0">
                  <a:moveTo>
                    <a:pt x="2599" y="1"/>
                  </a:moveTo>
                  <a:cubicBezTo>
                    <a:pt x="2338" y="1"/>
                    <a:pt x="2073" y="45"/>
                    <a:pt x="1813" y="138"/>
                  </a:cubicBezTo>
                  <a:cubicBezTo>
                    <a:pt x="622" y="569"/>
                    <a:pt x="0" y="1899"/>
                    <a:pt x="431" y="3091"/>
                  </a:cubicBezTo>
                  <a:cubicBezTo>
                    <a:pt x="769" y="4036"/>
                    <a:pt x="1662" y="4622"/>
                    <a:pt x="2607" y="4622"/>
                  </a:cubicBezTo>
                  <a:cubicBezTo>
                    <a:pt x="2866" y="4622"/>
                    <a:pt x="3129" y="4578"/>
                    <a:pt x="3385" y="4485"/>
                  </a:cubicBezTo>
                  <a:cubicBezTo>
                    <a:pt x="4589" y="4054"/>
                    <a:pt x="5210" y="2724"/>
                    <a:pt x="4779" y="1519"/>
                  </a:cubicBezTo>
                  <a:cubicBezTo>
                    <a:pt x="4441" y="584"/>
                    <a:pt x="3549" y="1"/>
                    <a:pt x="2599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67" name="Google Shape;746;p37">
              <a:extLst>
                <a:ext uri="{FF2B5EF4-FFF2-40B4-BE49-F238E27FC236}">
                  <a16:creationId xmlns:a16="http://schemas.microsoft.com/office/drawing/2014/main" id="{506C53E8-1FAC-4E1C-AC03-3215DC4DCDA9}"/>
                </a:ext>
              </a:extLst>
            </p:cNvPr>
            <p:cNvSpPr/>
            <p:nvPr/>
          </p:nvSpPr>
          <p:spPr>
            <a:xfrm>
              <a:off x="5333800" y="794900"/>
              <a:ext cx="65650" cy="101125"/>
            </a:xfrm>
            <a:custGeom>
              <a:avLst/>
              <a:gdLst/>
              <a:ahLst/>
              <a:cxnLst/>
              <a:rect l="l" t="t" r="r" b="b"/>
              <a:pathLst>
                <a:path w="2626" h="4045" extrusionOk="0">
                  <a:moveTo>
                    <a:pt x="2093" y="1"/>
                  </a:moveTo>
                  <a:cubicBezTo>
                    <a:pt x="1421" y="1218"/>
                    <a:pt x="787" y="2472"/>
                    <a:pt x="1" y="3626"/>
                  </a:cubicBezTo>
                  <a:cubicBezTo>
                    <a:pt x="116" y="3778"/>
                    <a:pt x="229" y="3917"/>
                    <a:pt x="369" y="4044"/>
                  </a:cubicBezTo>
                  <a:cubicBezTo>
                    <a:pt x="901" y="3207"/>
                    <a:pt x="1319" y="2308"/>
                    <a:pt x="1826" y="1458"/>
                  </a:cubicBezTo>
                  <a:cubicBezTo>
                    <a:pt x="2093" y="1015"/>
                    <a:pt x="2359" y="559"/>
                    <a:pt x="2625" y="115"/>
                  </a:cubicBezTo>
                  <a:cubicBezTo>
                    <a:pt x="2460" y="52"/>
                    <a:pt x="2270" y="13"/>
                    <a:pt x="2093" y="1"/>
                  </a:cubicBezTo>
                  <a:close/>
                </a:path>
              </a:pathLst>
            </a:custGeom>
            <a:solidFill>
              <a:srgbClr val="FB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68" name="Google Shape;747;p37">
              <a:extLst>
                <a:ext uri="{FF2B5EF4-FFF2-40B4-BE49-F238E27FC236}">
                  <a16:creationId xmlns:a16="http://schemas.microsoft.com/office/drawing/2014/main" id="{0CC92B11-26D8-480D-9343-C31AE28B7296}"/>
                </a:ext>
              </a:extLst>
            </p:cNvPr>
            <p:cNvSpPr/>
            <p:nvPr/>
          </p:nvSpPr>
          <p:spPr>
            <a:xfrm>
              <a:off x="5345225" y="799650"/>
              <a:ext cx="72900" cy="109050"/>
            </a:xfrm>
            <a:custGeom>
              <a:avLst/>
              <a:gdLst/>
              <a:ahLst/>
              <a:cxnLst/>
              <a:rect l="l" t="t" r="r" b="b"/>
              <a:pathLst>
                <a:path w="2916" h="4362" extrusionOk="0">
                  <a:moveTo>
                    <a:pt x="2383" y="1"/>
                  </a:moveTo>
                  <a:cubicBezTo>
                    <a:pt x="2067" y="521"/>
                    <a:pt x="1724" y="1040"/>
                    <a:pt x="1420" y="1560"/>
                  </a:cubicBezTo>
                  <a:cubicBezTo>
                    <a:pt x="951" y="2333"/>
                    <a:pt x="533" y="3170"/>
                    <a:pt x="0" y="3918"/>
                  </a:cubicBezTo>
                  <a:cubicBezTo>
                    <a:pt x="279" y="4133"/>
                    <a:pt x="597" y="4285"/>
                    <a:pt x="951" y="4361"/>
                  </a:cubicBezTo>
                  <a:cubicBezTo>
                    <a:pt x="1344" y="3284"/>
                    <a:pt x="1902" y="2245"/>
                    <a:pt x="2434" y="1217"/>
                  </a:cubicBezTo>
                  <a:cubicBezTo>
                    <a:pt x="2599" y="926"/>
                    <a:pt x="2751" y="634"/>
                    <a:pt x="2916" y="330"/>
                  </a:cubicBezTo>
                  <a:cubicBezTo>
                    <a:pt x="2751" y="203"/>
                    <a:pt x="2574" y="90"/>
                    <a:pt x="2383" y="1"/>
                  </a:cubicBezTo>
                  <a:close/>
                </a:path>
              </a:pathLst>
            </a:custGeom>
            <a:solidFill>
              <a:srgbClr val="FB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69" name="Google Shape;748;p37">
              <a:extLst>
                <a:ext uri="{FF2B5EF4-FFF2-40B4-BE49-F238E27FC236}">
                  <a16:creationId xmlns:a16="http://schemas.microsoft.com/office/drawing/2014/main" id="{6958A501-75B0-4158-9E3E-841E6B53221C}"/>
                </a:ext>
              </a:extLst>
            </p:cNvPr>
            <p:cNvSpPr/>
            <p:nvPr/>
          </p:nvSpPr>
          <p:spPr>
            <a:xfrm>
              <a:off x="5378175" y="819625"/>
              <a:ext cx="53600" cy="90650"/>
            </a:xfrm>
            <a:custGeom>
              <a:avLst/>
              <a:gdLst/>
              <a:ahLst/>
              <a:cxnLst/>
              <a:rect l="l" t="t" r="r" b="b"/>
              <a:pathLst>
                <a:path w="2144" h="3626" extrusionOk="0">
                  <a:moveTo>
                    <a:pt x="2029" y="1"/>
                  </a:moveTo>
                  <a:cubicBezTo>
                    <a:pt x="1851" y="317"/>
                    <a:pt x="1687" y="634"/>
                    <a:pt x="1509" y="951"/>
                  </a:cubicBezTo>
                  <a:cubicBezTo>
                    <a:pt x="1205" y="1522"/>
                    <a:pt x="901" y="2105"/>
                    <a:pt x="571" y="2663"/>
                  </a:cubicBezTo>
                  <a:cubicBezTo>
                    <a:pt x="394" y="2979"/>
                    <a:pt x="229" y="3334"/>
                    <a:pt x="1" y="3626"/>
                  </a:cubicBezTo>
                  <a:lnTo>
                    <a:pt x="115" y="3626"/>
                  </a:lnTo>
                  <a:cubicBezTo>
                    <a:pt x="203" y="3626"/>
                    <a:pt x="279" y="3613"/>
                    <a:pt x="369" y="3613"/>
                  </a:cubicBezTo>
                  <a:cubicBezTo>
                    <a:pt x="445" y="3410"/>
                    <a:pt x="546" y="3220"/>
                    <a:pt x="648" y="3043"/>
                  </a:cubicBezTo>
                  <a:cubicBezTo>
                    <a:pt x="977" y="2333"/>
                    <a:pt x="1395" y="1649"/>
                    <a:pt x="1750" y="964"/>
                  </a:cubicBezTo>
                  <a:cubicBezTo>
                    <a:pt x="1890" y="711"/>
                    <a:pt x="2017" y="457"/>
                    <a:pt x="2143" y="204"/>
                  </a:cubicBezTo>
                  <a:cubicBezTo>
                    <a:pt x="2105" y="127"/>
                    <a:pt x="2067" y="64"/>
                    <a:pt x="2029" y="1"/>
                  </a:cubicBezTo>
                  <a:close/>
                </a:path>
              </a:pathLst>
            </a:custGeom>
            <a:solidFill>
              <a:srgbClr val="FB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70" name="Google Shape;749;p37">
              <a:extLst>
                <a:ext uri="{FF2B5EF4-FFF2-40B4-BE49-F238E27FC236}">
                  <a16:creationId xmlns:a16="http://schemas.microsoft.com/office/drawing/2014/main" id="{11821877-C00D-419F-8038-BA3BD8E62CCF}"/>
                </a:ext>
              </a:extLst>
            </p:cNvPr>
            <p:cNvSpPr/>
            <p:nvPr/>
          </p:nvSpPr>
          <p:spPr>
            <a:xfrm>
              <a:off x="5352825" y="807500"/>
              <a:ext cx="60875" cy="88450"/>
            </a:xfrm>
            <a:custGeom>
              <a:avLst/>
              <a:gdLst/>
              <a:ahLst/>
              <a:cxnLst/>
              <a:rect l="l" t="t" r="r" b="b"/>
              <a:pathLst>
                <a:path w="2435" h="3538" extrusionOk="0">
                  <a:moveTo>
                    <a:pt x="610" y="1"/>
                  </a:moveTo>
                  <a:cubicBezTo>
                    <a:pt x="576" y="1"/>
                    <a:pt x="542" y="6"/>
                    <a:pt x="508" y="16"/>
                  </a:cubicBezTo>
                  <a:lnTo>
                    <a:pt x="495" y="29"/>
                  </a:lnTo>
                  <a:cubicBezTo>
                    <a:pt x="406" y="55"/>
                    <a:pt x="343" y="118"/>
                    <a:pt x="318" y="207"/>
                  </a:cubicBezTo>
                  <a:cubicBezTo>
                    <a:pt x="279" y="283"/>
                    <a:pt x="279" y="371"/>
                    <a:pt x="318" y="460"/>
                  </a:cubicBezTo>
                  <a:lnTo>
                    <a:pt x="330" y="486"/>
                  </a:lnTo>
                  <a:cubicBezTo>
                    <a:pt x="166" y="638"/>
                    <a:pt x="51" y="841"/>
                    <a:pt x="26" y="1043"/>
                  </a:cubicBezTo>
                  <a:cubicBezTo>
                    <a:pt x="0" y="1334"/>
                    <a:pt x="127" y="1855"/>
                    <a:pt x="609" y="1981"/>
                  </a:cubicBezTo>
                  <a:cubicBezTo>
                    <a:pt x="749" y="2007"/>
                    <a:pt x="862" y="2019"/>
                    <a:pt x="952" y="2019"/>
                  </a:cubicBezTo>
                  <a:lnTo>
                    <a:pt x="1205" y="2627"/>
                  </a:lnTo>
                  <a:cubicBezTo>
                    <a:pt x="1167" y="2615"/>
                    <a:pt x="1141" y="2590"/>
                    <a:pt x="1116" y="2551"/>
                  </a:cubicBezTo>
                  <a:cubicBezTo>
                    <a:pt x="1051" y="2459"/>
                    <a:pt x="952" y="2400"/>
                    <a:pt x="844" y="2400"/>
                  </a:cubicBezTo>
                  <a:cubicBezTo>
                    <a:pt x="805" y="2400"/>
                    <a:pt x="764" y="2408"/>
                    <a:pt x="724" y="2425"/>
                  </a:cubicBezTo>
                  <a:cubicBezTo>
                    <a:pt x="698" y="2425"/>
                    <a:pt x="685" y="2438"/>
                    <a:pt x="660" y="2450"/>
                  </a:cubicBezTo>
                  <a:cubicBezTo>
                    <a:pt x="508" y="2551"/>
                    <a:pt x="470" y="2754"/>
                    <a:pt x="571" y="2906"/>
                  </a:cubicBezTo>
                  <a:cubicBezTo>
                    <a:pt x="742" y="3180"/>
                    <a:pt x="1047" y="3331"/>
                    <a:pt x="1374" y="3331"/>
                  </a:cubicBezTo>
                  <a:cubicBezTo>
                    <a:pt x="1411" y="3331"/>
                    <a:pt x="1447" y="3329"/>
                    <a:pt x="1484" y="3325"/>
                  </a:cubicBezTo>
                  <a:lnTo>
                    <a:pt x="1496" y="3337"/>
                  </a:lnTo>
                  <a:cubicBezTo>
                    <a:pt x="1545" y="3463"/>
                    <a:pt x="1659" y="3537"/>
                    <a:pt x="1790" y="3537"/>
                  </a:cubicBezTo>
                  <a:cubicBezTo>
                    <a:pt x="1830" y="3537"/>
                    <a:pt x="1873" y="3530"/>
                    <a:pt x="1915" y="3515"/>
                  </a:cubicBezTo>
                  <a:lnTo>
                    <a:pt x="1927" y="3515"/>
                  </a:lnTo>
                  <a:cubicBezTo>
                    <a:pt x="2003" y="3477"/>
                    <a:pt x="2067" y="3413"/>
                    <a:pt x="2105" y="3337"/>
                  </a:cubicBezTo>
                  <a:cubicBezTo>
                    <a:pt x="2130" y="3249"/>
                    <a:pt x="2130" y="3160"/>
                    <a:pt x="2105" y="3084"/>
                  </a:cubicBezTo>
                  <a:lnTo>
                    <a:pt x="2093" y="3058"/>
                  </a:lnTo>
                  <a:cubicBezTo>
                    <a:pt x="2307" y="2830"/>
                    <a:pt x="2434" y="2501"/>
                    <a:pt x="2384" y="2196"/>
                  </a:cubicBezTo>
                  <a:cubicBezTo>
                    <a:pt x="2321" y="1804"/>
                    <a:pt x="2079" y="1525"/>
                    <a:pt x="1687" y="1411"/>
                  </a:cubicBezTo>
                  <a:cubicBezTo>
                    <a:pt x="1572" y="1385"/>
                    <a:pt x="1471" y="1373"/>
                    <a:pt x="1395" y="1360"/>
                  </a:cubicBezTo>
                  <a:lnTo>
                    <a:pt x="1217" y="942"/>
                  </a:lnTo>
                  <a:lnTo>
                    <a:pt x="1217" y="942"/>
                  </a:lnTo>
                  <a:cubicBezTo>
                    <a:pt x="1270" y="972"/>
                    <a:pt x="1326" y="984"/>
                    <a:pt x="1382" y="984"/>
                  </a:cubicBezTo>
                  <a:cubicBezTo>
                    <a:pt x="1421" y="984"/>
                    <a:pt x="1460" y="978"/>
                    <a:pt x="1496" y="967"/>
                  </a:cubicBezTo>
                  <a:cubicBezTo>
                    <a:pt x="1572" y="942"/>
                    <a:pt x="1636" y="891"/>
                    <a:pt x="1674" y="827"/>
                  </a:cubicBezTo>
                  <a:cubicBezTo>
                    <a:pt x="1763" y="675"/>
                    <a:pt x="1712" y="473"/>
                    <a:pt x="1560" y="371"/>
                  </a:cubicBezTo>
                  <a:cubicBezTo>
                    <a:pt x="1388" y="269"/>
                    <a:pt x="1185" y="217"/>
                    <a:pt x="989" y="217"/>
                  </a:cubicBezTo>
                  <a:cubicBezTo>
                    <a:pt x="968" y="217"/>
                    <a:pt x="947" y="218"/>
                    <a:pt x="926" y="219"/>
                  </a:cubicBezTo>
                  <a:lnTo>
                    <a:pt x="926" y="207"/>
                  </a:lnTo>
                  <a:cubicBezTo>
                    <a:pt x="866" y="76"/>
                    <a:pt x="742" y="1"/>
                    <a:pt x="610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71" name="Google Shape;750;p37">
              <a:extLst>
                <a:ext uri="{FF2B5EF4-FFF2-40B4-BE49-F238E27FC236}">
                  <a16:creationId xmlns:a16="http://schemas.microsoft.com/office/drawing/2014/main" id="{C9949AF6-7AD5-4AE8-85E7-8E44F085D739}"/>
                </a:ext>
              </a:extLst>
            </p:cNvPr>
            <p:cNvSpPr/>
            <p:nvPr/>
          </p:nvSpPr>
          <p:spPr>
            <a:xfrm>
              <a:off x="5356950" y="811650"/>
              <a:ext cx="52625" cy="80125"/>
            </a:xfrm>
            <a:custGeom>
              <a:avLst/>
              <a:gdLst/>
              <a:ahLst/>
              <a:cxnLst/>
              <a:rect l="l" t="t" r="r" b="b"/>
              <a:pathLst>
                <a:path w="2105" h="3205" extrusionOk="0">
                  <a:moveTo>
                    <a:pt x="482" y="687"/>
                  </a:moveTo>
                  <a:lnTo>
                    <a:pt x="761" y="1359"/>
                  </a:lnTo>
                  <a:cubicBezTo>
                    <a:pt x="711" y="1359"/>
                    <a:pt x="635" y="1346"/>
                    <a:pt x="571" y="1334"/>
                  </a:cubicBezTo>
                  <a:cubicBezTo>
                    <a:pt x="381" y="1283"/>
                    <a:pt x="343" y="1030"/>
                    <a:pt x="356" y="928"/>
                  </a:cubicBezTo>
                  <a:cubicBezTo>
                    <a:pt x="368" y="852"/>
                    <a:pt x="419" y="763"/>
                    <a:pt x="482" y="687"/>
                  </a:cubicBezTo>
                  <a:close/>
                  <a:moveTo>
                    <a:pt x="1255" y="1701"/>
                  </a:moveTo>
                  <a:cubicBezTo>
                    <a:pt x="1294" y="1701"/>
                    <a:pt x="1331" y="1714"/>
                    <a:pt x="1382" y="1726"/>
                  </a:cubicBezTo>
                  <a:cubicBezTo>
                    <a:pt x="1585" y="1777"/>
                    <a:pt x="1699" y="1904"/>
                    <a:pt x="1725" y="2106"/>
                  </a:cubicBezTo>
                  <a:cubicBezTo>
                    <a:pt x="1750" y="2259"/>
                    <a:pt x="1699" y="2411"/>
                    <a:pt x="1598" y="2512"/>
                  </a:cubicBezTo>
                  <a:lnTo>
                    <a:pt x="1255" y="1701"/>
                  </a:lnTo>
                  <a:close/>
                  <a:moveTo>
                    <a:pt x="457" y="1"/>
                  </a:moveTo>
                  <a:cubicBezTo>
                    <a:pt x="435" y="1"/>
                    <a:pt x="413" y="5"/>
                    <a:pt x="393" y="15"/>
                  </a:cubicBezTo>
                  <a:cubicBezTo>
                    <a:pt x="305" y="41"/>
                    <a:pt x="266" y="142"/>
                    <a:pt x="305" y="230"/>
                  </a:cubicBezTo>
                  <a:lnTo>
                    <a:pt x="356" y="370"/>
                  </a:lnTo>
                  <a:cubicBezTo>
                    <a:pt x="165" y="509"/>
                    <a:pt x="51" y="712"/>
                    <a:pt x="26" y="890"/>
                  </a:cubicBezTo>
                  <a:cubicBezTo>
                    <a:pt x="1" y="1131"/>
                    <a:pt x="102" y="1549"/>
                    <a:pt x="482" y="1650"/>
                  </a:cubicBezTo>
                  <a:cubicBezTo>
                    <a:pt x="606" y="1679"/>
                    <a:pt x="716" y="1693"/>
                    <a:pt x="811" y="1693"/>
                  </a:cubicBezTo>
                  <a:cubicBezTo>
                    <a:pt x="842" y="1693"/>
                    <a:pt x="872" y="1692"/>
                    <a:pt x="900" y="1689"/>
                  </a:cubicBezTo>
                  <a:lnTo>
                    <a:pt x="1294" y="2664"/>
                  </a:lnTo>
                  <a:cubicBezTo>
                    <a:pt x="1274" y="2666"/>
                    <a:pt x="1254" y="2667"/>
                    <a:pt x="1234" y="2667"/>
                  </a:cubicBezTo>
                  <a:cubicBezTo>
                    <a:pt x="1082" y="2667"/>
                    <a:pt x="912" y="2620"/>
                    <a:pt x="812" y="2475"/>
                  </a:cubicBezTo>
                  <a:cubicBezTo>
                    <a:pt x="779" y="2425"/>
                    <a:pt x="725" y="2397"/>
                    <a:pt x="671" y="2397"/>
                  </a:cubicBezTo>
                  <a:cubicBezTo>
                    <a:pt x="641" y="2397"/>
                    <a:pt x="611" y="2406"/>
                    <a:pt x="584" y="2424"/>
                  </a:cubicBezTo>
                  <a:cubicBezTo>
                    <a:pt x="508" y="2475"/>
                    <a:pt x="482" y="2576"/>
                    <a:pt x="533" y="2652"/>
                  </a:cubicBezTo>
                  <a:cubicBezTo>
                    <a:pt x="700" y="2888"/>
                    <a:pt x="959" y="2994"/>
                    <a:pt x="1209" y="2994"/>
                  </a:cubicBezTo>
                  <a:cubicBezTo>
                    <a:pt x="1281" y="2994"/>
                    <a:pt x="1352" y="2985"/>
                    <a:pt x="1420" y="2968"/>
                  </a:cubicBezTo>
                  <a:lnTo>
                    <a:pt x="1483" y="3108"/>
                  </a:lnTo>
                  <a:cubicBezTo>
                    <a:pt x="1503" y="3168"/>
                    <a:pt x="1571" y="3204"/>
                    <a:pt x="1636" y="3204"/>
                  </a:cubicBezTo>
                  <a:cubicBezTo>
                    <a:pt x="1653" y="3204"/>
                    <a:pt x="1670" y="3202"/>
                    <a:pt x="1686" y="3197"/>
                  </a:cubicBezTo>
                  <a:lnTo>
                    <a:pt x="1699" y="3197"/>
                  </a:lnTo>
                  <a:cubicBezTo>
                    <a:pt x="1775" y="3159"/>
                    <a:pt x="1813" y="3070"/>
                    <a:pt x="1788" y="2982"/>
                  </a:cubicBezTo>
                  <a:lnTo>
                    <a:pt x="1725" y="2842"/>
                  </a:lnTo>
                  <a:cubicBezTo>
                    <a:pt x="1965" y="2664"/>
                    <a:pt x="2105" y="2360"/>
                    <a:pt x="2054" y="2056"/>
                  </a:cubicBezTo>
                  <a:cubicBezTo>
                    <a:pt x="2004" y="1726"/>
                    <a:pt x="1801" y="1498"/>
                    <a:pt x="1471" y="1410"/>
                  </a:cubicBezTo>
                  <a:cubicBezTo>
                    <a:pt x="1344" y="1371"/>
                    <a:pt x="1230" y="1359"/>
                    <a:pt x="1116" y="1359"/>
                  </a:cubicBezTo>
                  <a:lnTo>
                    <a:pt x="787" y="548"/>
                  </a:lnTo>
                  <a:cubicBezTo>
                    <a:pt x="806" y="546"/>
                    <a:pt x="825" y="545"/>
                    <a:pt x="844" y="545"/>
                  </a:cubicBezTo>
                  <a:cubicBezTo>
                    <a:pt x="942" y="545"/>
                    <a:pt x="1046" y="573"/>
                    <a:pt x="1142" y="636"/>
                  </a:cubicBezTo>
                  <a:cubicBezTo>
                    <a:pt x="1165" y="648"/>
                    <a:pt x="1191" y="654"/>
                    <a:pt x="1218" y="654"/>
                  </a:cubicBezTo>
                  <a:cubicBezTo>
                    <a:pt x="1276" y="654"/>
                    <a:pt x="1335" y="626"/>
                    <a:pt x="1370" y="573"/>
                  </a:cubicBezTo>
                  <a:cubicBezTo>
                    <a:pt x="1407" y="497"/>
                    <a:pt x="1382" y="396"/>
                    <a:pt x="1306" y="345"/>
                  </a:cubicBezTo>
                  <a:cubicBezTo>
                    <a:pt x="1164" y="259"/>
                    <a:pt x="992" y="216"/>
                    <a:pt x="824" y="216"/>
                  </a:cubicBezTo>
                  <a:cubicBezTo>
                    <a:pt x="769" y="216"/>
                    <a:pt x="713" y="221"/>
                    <a:pt x="660" y="230"/>
                  </a:cubicBezTo>
                  <a:lnTo>
                    <a:pt x="609" y="104"/>
                  </a:lnTo>
                  <a:cubicBezTo>
                    <a:pt x="581" y="39"/>
                    <a:pt x="518" y="1"/>
                    <a:pt x="457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72" name="Google Shape;751;p37">
              <a:extLst>
                <a:ext uri="{FF2B5EF4-FFF2-40B4-BE49-F238E27FC236}">
                  <a16:creationId xmlns:a16="http://schemas.microsoft.com/office/drawing/2014/main" id="{19192CA3-92EF-44A0-BFD2-E369A821BDB9}"/>
                </a:ext>
              </a:extLst>
            </p:cNvPr>
            <p:cNvSpPr/>
            <p:nvPr/>
          </p:nvSpPr>
          <p:spPr>
            <a:xfrm>
              <a:off x="6090250" y="938200"/>
              <a:ext cx="108075" cy="123800"/>
            </a:xfrm>
            <a:custGeom>
              <a:avLst/>
              <a:gdLst/>
              <a:ahLst/>
              <a:cxnLst/>
              <a:rect l="l" t="t" r="r" b="b"/>
              <a:pathLst>
                <a:path w="4323" h="4952" extrusionOk="0">
                  <a:moveTo>
                    <a:pt x="950" y="0"/>
                  </a:moveTo>
                  <a:cubicBezTo>
                    <a:pt x="916" y="0"/>
                    <a:pt x="883" y="3"/>
                    <a:pt x="849" y="11"/>
                  </a:cubicBezTo>
                  <a:cubicBezTo>
                    <a:pt x="723" y="24"/>
                    <a:pt x="609" y="100"/>
                    <a:pt x="571" y="213"/>
                  </a:cubicBezTo>
                  <a:cubicBezTo>
                    <a:pt x="520" y="366"/>
                    <a:pt x="621" y="518"/>
                    <a:pt x="723" y="644"/>
                  </a:cubicBezTo>
                  <a:cubicBezTo>
                    <a:pt x="1015" y="1013"/>
                    <a:pt x="1395" y="1317"/>
                    <a:pt x="1813" y="1532"/>
                  </a:cubicBezTo>
                  <a:cubicBezTo>
                    <a:pt x="1517" y="1484"/>
                    <a:pt x="1221" y="1436"/>
                    <a:pt x="927" y="1436"/>
                  </a:cubicBezTo>
                  <a:cubicBezTo>
                    <a:pt x="756" y="1436"/>
                    <a:pt x="587" y="1452"/>
                    <a:pt x="418" y="1494"/>
                  </a:cubicBezTo>
                  <a:cubicBezTo>
                    <a:pt x="254" y="1520"/>
                    <a:pt x="89" y="1608"/>
                    <a:pt x="51" y="1760"/>
                  </a:cubicBezTo>
                  <a:cubicBezTo>
                    <a:pt x="1" y="1951"/>
                    <a:pt x="178" y="2128"/>
                    <a:pt x="356" y="2242"/>
                  </a:cubicBezTo>
                  <a:cubicBezTo>
                    <a:pt x="863" y="2559"/>
                    <a:pt x="1407" y="2799"/>
                    <a:pt x="1978" y="2965"/>
                  </a:cubicBezTo>
                  <a:cubicBezTo>
                    <a:pt x="1893" y="2959"/>
                    <a:pt x="1806" y="2953"/>
                    <a:pt x="1717" y="2953"/>
                  </a:cubicBezTo>
                  <a:cubicBezTo>
                    <a:pt x="1607" y="2953"/>
                    <a:pt x="1494" y="2962"/>
                    <a:pt x="1382" y="2990"/>
                  </a:cubicBezTo>
                  <a:cubicBezTo>
                    <a:pt x="1192" y="3041"/>
                    <a:pt x="1015" y="3167"/>
                    <a:pt x="951" y="3357"/>
                  </a:cubicBezTo>
                  <a:cubicBezTo>
                    <a:pt x="875" y="3649"/>
                    <a:pt x="1091" y="3928"/>
                    <a:pt x="1306" y="4131"/>
                  </a:cubicBezTo>
                  <a:cubicBezTo>
                    <a:pt x="1737" y="4498"/>
                    <a:pt x="2244" y="4765"/>
                    <a:pt x="2789" y="4904"/>
                  </a:cubicBezTo>
                  <a:cubicBezTo>
                    <a:pt x="2897" y="4932"/>
                    <a:pt x="3020" y="4951"/>
                    <a:pt x="3141" y="4951"/>
                  </a:cubicBezTo>
                  <a:cubicBezTo>
                    <a:pt x="3349" y="4951"/>
                    <a:pt x="3552" y="4894"/>
                    <a:pt x="3663" y="4726"/>
                  </a:cubicBezTo>
                  <a:cubicBezTo>
                    <a:pt x="3879" y="4410"/>
                    <a:pt x="4032" y="3979"/>
                    <a:pt x="4133" y="3611"/>
                  </a:cubicBezTo>
                  <a:cubicBezTo>
                    <a:pt x="4260" y="3180"/>
                    <a:pt x="4323" y="2711"/>
                    <a:pt x="4221" y="2267"/>
                  </a:cubicBezTo>
                  <a:cubicBezTo>
                    <a:pt x="4069" y="1621"/>
                    <a:pt x="3601" y="1075"/>
                    <a:pt x="3043" y="720"/>
                  </a:cubicBezTo>
                  <a:cubicBezTo>
                    <a:pt x="2485" y="366"/>
                    <a:pt x="1838" y="176"/>
                    <a:pt x="1192" y="36"/>
                  </a:cubicBezTo>
                  <a:cubicBezTo>
                    <a:pt x="1111" y="18"/>
                    <a:pt x="1031" y="0"/>
                    <a:pt x="95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73" name="Google Shape;752;p37">
              <a:extLst>
                <a:ext uri="{FF2B5EF4-FFF2-40B4-BE49-F238E27FC236}">
                  <a16:creationId xmlns:a16="http://schemas.microsoft.com/office/drawing/2014/main" id="{7557FC18-C485-49ED-8E99-418E0748E62C}"/>
                </a:ext>
              </a:extLst>
            </p:cNvPr>
            <p:cNvSpPr/>
            <p:nvPr/>
          </p:nvSpPr>
          <p:spPr>
            <a:xfrm>
              <a:off x="6062375" y="933225"/>
              <a:ext cx="87075" cy="141150"/>
            </a:xfrm>
            <a:custGeom>
              <a:avLst/>
              <a:gdLst/>
              <a:ahLst/>
              <a:cxnLst/>
              <a:rect l="l" t="t" r="r" b="b"/>
              <a:pathLst>
                <a:path w="3483" h="5646" extrusionOk="0">
                  <a:moveTo>
                    <a:pt x="3139" y="118"/>
                  </a:moveTo>
                  <a:cubicBezTo>
                    <a:pt x="3240" y="150"/>
                    <a:pt x="3339" y="189"/>
                    <a:pt x="3435" y="235"/>
                  </a:cubicBezTo>
                  <a:cubicBezTo>
                    <a:pt x="3347" y="171"/>
                    <a:pt x="3245" y="133"/>
                    <a:pt x="3139" y="118"/>
                  </a:cubicBezTo>
                  <a:close/>
                  <a:moveTo>
                    <a:pt x="2377" y="1"/>
                  </a:moveTo>
                  <a:cubicBezTo>
                    <a:pt x="1711" y="1"/>
                    <a:pt x="1047" y="259"/>
                    <a:pt x="621" y="767"/>
                  </a:cubicBezTo>
                  <a:cubicBezTo>
                    <a:pt x="114" y="1376"/>
                    <a:pt x="0" y="2251"/>
                    <a:pt x="203" y="3024"/>
                  </a:cubicBezTo>
                  <a:cubicBezTo>
                    <a:pt x="406" y="3784"/>
                    <a:pt x="887" y="4457"/>
                    <a:pt x="1471" y="5001"/>
                  </a:cubicBezTo>
                  <a:cubicBezTo>
                    <a:pt x="1749" y="5268"/>
                    <a:pt x="2054" y="5508"/>
                    <a:pt x="2421" y="5610"/>
                  </a:cubicBezTo>
                  <a:cubicBezTo>
                    <a:pt x="2488" y="5630"/>
                    <a:pt x="2625" y="5646"/>
                    <a:pt x="2774" y="5646"/>
                  </a:cubicBezTo>
                  <a:cubicBezTo>
                    <a:pt x="3100" y="5646"/>
                    <a:pt x="3482" y="5568"/>
                    <a:pt x="3308" y="5280"/>
                  </a:cubicBezTo>
                  <a:cubicBezTo>
                    <a:pt x="3220" y="5141"/>
                    <a:pt x="2966" y="5052"/>
                    <a:pt x="2852" y="4900"/>
                  </a:cubicBezTo>
                  <a:cubicBezTo>
                    <a:pt x="2725" y="4735"/>
                    <a:pt x="2649" y="4519"/>
                    <a:pt x="2649" y="4304"/>
                  </a:cubicBezTo>
                  <a:cubicBezTo>
                    <a:pt x="2637" y="3835"/>
                    <a:pt x="2978" y="3392"/>
                    <a:pt x="3435" y="3277"/>
                  </a:cubicBezTo>
                  <a:lnTo>
                    <a:pt x="1964" y="1781"/>
                  </a:lnTo>
                  <a:cubicBezTo>
                    <a:pt x="2022" y="1657"/>
                    <a:pt x="2152" y="1619"/>
                    <a:pt x="2289" y="1619"/>
                  </a:cubicBezTo>
                  <a:cubicBezTo>
                    <a:pt x="2333" y="1619"/>
                    <a:pt x="2378" y="1623"/>
                    <a:pt x="2421" y="1629"/>
                  </a:cubicBezTo>
                  <a:cubicBezTo>
                    <a:pt x="2508" y="1643"/>
                    <a:pt x="2602" y="1660"/>
                    <a:pt x="2692" y="1660"/>
                  </a:cubicBezTo>
                  <a:cubicBezTo>
                    <a:pt x="2772" y="1660"/>
                    <a:pt x="2850" y="1646"/>
                    <a:pt x="2916" y="1604"/>
                  </a:cubicBezTo>
                  <a:cubicBezTo>
                    <a:pt x="2459" y="1553"/>
                    <a:pt x="2130" y="1009"/>
                    <a:pt x="2294" y="578"/>
                  </a:cubicBezTo>
                  <a:cubicBezTo>
                    <a:pt x="2406" y="286"/>
                    <a:pt x="2722" y="110"/>
                    <a:pt x="3028" y="110"/>
                  </a:cubicBezTo>
                  <a:cubicBezTo>
                    <a:pt x="3065" y="110"/>
                    <a:pt x="3102" y="112"/>
                    <a:pt x="3139" y="118"/>
                  </a:cubicBezTo>
                  <a:lnTo>
                    <a:pt x="3139" y="118"/>
                  </a:lnTo>
                  <a:cubicBezTo>
                    <a:pt x="2894" y="39"/>
                    <a:pt x="2636" y="1"/>
                    <a:pt x="237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374" name="Google Shape;753;p37">
              <a:extLst>
                <a:ext uri="{FF2B5EF4-FFF2-40B4-BE49-F238E27FC236}">
                  <a16:creationId xmlns:a16="http://schemas.microsoft.com/office/drawing/2014/main" id="{F55817D6-1C37-409D-AE62-F6B6AE943F30}"/>
                </a:ext>
              </a:extLst>
            </p:cNvPr>
            <p:cNvSpPr/>
            <p:nvPr/>
          </p:nvSpPr>
          <p:spPr>
            <a:xfrm>
              <a:off x="6224275" y="1040650"/>
              <a:ext cx="140750" cy="91800"/>
            </a:xfrm>
            <a:custGeom>
              <a:avLst/>
              <a:gdLst/>
              <a:ahLst/>
              <a:cxnLst/>
              <a:rect l="l" t="t" r="r" b="b"/>
              <a:pathLst>
                <a:path w="5630" h="3672" extrusionOk="0">
                  <a:moveTo>
                    <a:pt x="2639" y="1"/>
                  </a:moveTo>
                  <a:cubicBezTo>
                    <a:pt x="2316" y="1"/>
                    <a:pt x="1996" y="61"/>
                    <a:pt x="1700" y="197"/>
                  </a:cubicBezTo>
                  <a:cubicBezTo>
                    <a:pt x="1294" y="388"/>
                    <a:pt x="952" y="717"/>
                    <a:pt x="685" y="1084"/>
                  </a:cubicBezTo>
                  <a:cubicBezTo>
                    <a:pt x="471" y="1402"/>
                    <a:pt x="217" y="1782"/>
                    <a:pt x="102" y="2137"/>
                  </a:cubicBezTo>
                  <a:cubicBezTo>
                    <a:pt x="1" y="2453"/>
                    <a:pt x="255" y="2758"/>
                    <a:pt x="483" y="2948"/>
                  </a:cubicBezTo>
                  <a:cubicBezTo>
                    <a:pt x="927" y="3290"/>
                    <a:pt x="1459" y="3531"/>
                    <a:pt x="2017" y="3645"/>
                  </a:cubicBezTo>
                  <a:cubicBezTo>
                    <a:pt x="2109" y="3661"/>
                    <a:pt x="2206" y="3672"/>
                    <a:pt x="2303" y="3672"/>
                  </a:cubicBezTo>
                  <a:cubicBezTo>
                    <a:pt x="2513" y="3672"/>
                    <a:pt x="2715" y="3620"/>
                    <a:pt x="2828" y="3455"/>
                  </a:cubicBezTo>
                  <a:cubicBezTo>
                    <a:pt x="2955" y="3290"/>
                    <a:pt x="2942" y="3062"/>
                    <a:pt x="2866" y="2884"/>
                  </a:cubicBezTo>
                  <a:cubicBezTo>
                    <a:pt x="2790" y="2695"/>
                    <a:pt x="2651" y="2543"/>
                    <a:pt x="2524" y="2390"/>
                  </a:cubicBezTo>
                  <a:lnTo>
                    <a:pt x="2524" y="2390"/>
                  </a:lnTo>
                  <a:cubicBezTo>
                    <a:pt x="2992" y="2758"/>
                    <a:pt x="3525" y="3036"/>
                    <a:pt x="4083" y="3239"/>
                  </a:cubicBezTo>
                  <a:cubicBezTo>
                    <a:pt x="4184" y="3271"/>
                    <a:pt x="4298" y="3300"/>
                    <a:pt x="4401" y="3300"/>
                  </a:cubicBezTo>
                  <a:cubicBezTo>
                    <a:pt x="4504" y="3300"/>
                    <a:pt x="4596" y="3271"/>
                    <a:pt x="4654" y="3189"/>
                  </a:cubicBezTo>
                  <a:cubicBezTo>
                    <a:pt x="4755" y="3062"/>
                    <a:pt x="4716" y="2872"/>
                    <a:pt x="4640" y="2732"/>
                  </a:cubicBezTo>
                  <a:cubicBezTo>
                    <a:pt x="4451" y="2301"/>
                    <a:pt x="4096" y="1972"/>
                    <a:pt x="3753" y="1655"/>
                  </a:cubicBezTo>
                  <a:lnTo>
                    <a:pt x="3753" y="1655"/>
                  </a:lnTo>
                  <a:cubicBezTo>
                    <a:pt x="4184" y="1845"/>
                    <a:pt x="4654" y="1960"/>
                    <a:pt x="5122" y="1972"/>
                  </a:cubicBezTo>
                  <a:cubicBezTo>
                    <a:pt x="5147" y="1974"/>
                    <a:pt x="5172" y="1975"/>
                    <a:pt x="5197" y="1975"/>
                  </a:cubicBezTo>
                  <a:cubicBezTo>
                    <a:pt x="5342" y="1975"/>
                    <a:pt x="5490" y="1939"/>
                    <a:pt x="5566" y="1820"/>
                  </a:cubicBezTo>
                  <a:cubicBezTo>
                    <a:pt x="5629" y="1718"/>
                    <a:pt x="5617" y="1591"/>
                    <a:pt x="5553" y="1490"/>
                  </a:cubicBezTo>
                  <a:cubicBezTo>
                    <a:pt x="5502" y="1376"/>
                    <a:pt x="5401" y="1300"/>
                    <a:pt x="5313" y="1224"/>
                  </a:cubicBezTo>
                  <a:cubicBezTo>
                    <a:pt x="4806" y="806"/>
                    <a:pt x="4260" y="400"/>
                    <a:pt x="3639" y="185"/>
                  </a:cubicBezTo>
                  <a:cubicBezTo>
                    <a:pt x="3321" y="68"/>
                    <a:pt x="2979" y="1"/>
                    <a:pt x="263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77" name="Google Shape;754;p37">
              <a:extLst>
                <a:ext uri="{FF2B5EF4-FFF2-40B4-BE49-F238E27FC236}">
                  <a16:creationId xmlns:a16="http://schemas.microsoft.com/office/drawing/2014/main" id="{1E3B6EFB-EC39-4DD7-94E4-FE7277CD927F}"/>
                </a:ext>
              </a:extLst>
            </p:cNvPr>
            <p:cNvSpPr/>
            <p:nvPr/>
          </p:nvSpPr>
          <p:spPr>
            <a:xfrm>
              <a:off x="6118450" y="1030350"/>
              <a:ext cx="153400" cy="134400"/>
            </a:xfrm>
            <a:custGeom>
              <a:avLst/>
              <a:gdLst/>
              <a:ahLst/>
              <a:cxnLst/>
              <a:rect l="l" t="t" r="r" b="b"/>
              <a:pathLst>
                <a:path w="6136" h="5376" extrusionOk="0">
                  <a:moveTo>
                    <a:pt x="3074" y="0"/>
                  </a:moveTo>
                  <a:cubicBezTo>
                    <a:pt x="2135" y="0"/>
                    <a:pt x="1222" y="492"/>
                    <a:pt x="723" y="1370"/>
                  </a:cubicBezTo>
                  <a:cubicBezTo>
                    <a:pt x="0" y="2663"/>
                    <a:pt x="457" y="4310"/>
                    <a:pt x="1750" y="5033"/>
                  </a:cubicBezTo>
                  <a:cubicBezTo>
                    <a:pt x="2165" y="5265"/>
                    <a:pt x="2617" y="5376"/>
                    <a:pt x="3063" y="5376"/>
                  </a:cubicBezTo>
                  <a:cubicBezTo>
                    <a:pt x="4006" y="5376"/>
                    <a:pt x="4923" y="4884"/>
                    <a:pt x="5413" y="4006"/>
                  </a:cubicBezTo>
                  <a:cubicBezTo>
                    <a:pt x="6135" y="2713"/>
                    <a:pt x="5679" y="1079"/>
                    <a:pt x="4386" y="343"/>
                  </a:cubicBezTo>
                  <a:cubicBezTo>
                    <a:pt x="3970" y="111"/>
                    <a:pt x="3519" y="0"/>
                    <a:pt x="3074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78" name="Google Shape;755;p37">
              <a:extLst>
                <a:ext uri="{FF2B5EF4-FFF2-40B4-BE49-F238E27FC236}">
                  <a16:creationId xmlns:a16="http://schemas.microsoft.com/office/drawing/2014/main" id="{85231D3D-355C-4132-91FF-B0E64D8D7BC1}"/>
                </a:ext>
              </a:extLst>
            </p:cNvPr>
            <p:cNvSpPr/>
            <p:nvPr/>
          </p:nvSpPr>
          <p:spPr>
            <a:xfrm>
              <a:off x="6118450" y="1034150"/>
              <a:ext cx="109350" cy="130625"/>
            </a:xfrm>
            <a:custGeom>
              <a:avLst/>
              <a:gdLst/>
              <a:ahLst/>
              <a:cxnLst/>
              <a:rect l="l" t="t" r="r" b="b"/>
              <a:pathLst>
                <a:path w="4374" h="5225" extrusionOk="0">
                  <a:moveTo>
                    <a:pt x="2168" y="1"/>
                  </a:moveTo>
                  <a:lnTo>
                    <a:pt x="2168" y="1"/>
                  </a:lnTo>
                  <a:cubicBezTo>
                    <a:pt x="1585" y="217"/>
                    <a:pt x="1065" y="635"/>
                    <a:pt x="723" y="1218"/>
                  </a:cubicBezTo>
                  <a:cubicBezTo>
                    <a:pt x="0" y="2511"/>
                    <a:pt x="457" y="4158"/>
                    <a:pt x="1750" y="4881"/>
                  </a:cubicBezTo>
                  <a:cubicBezTo>
                    <a:pt x="2171" y="5114"/>
                    <a:pt x="2627" y="5225"/>
                    <a:pt x="3076" y="5225"/>
                  </a:cubicBezTo>
                  <a:cubicBezTo>
                    <a:pt x="3531" y="5225"/>
                    <a:pt x="3978" y="5111"/>
                    <a:pt x="4374" y="4894"/>
                  </a:cubicBezTo>
                  <a:lnTo>
                    <a:pt x="4374" y="4894"/>
                  </a:lnTo>
                  <a:cubicBezTo>
                    <a:pt x="4084" y="4992"/>
                    <a:pt x="3778" y="5044"/>
                    <a:pt x="3470" y="5044"/>
                  </a:cubicBezTo>
                  <a:cubicBezTo>
                    <a:pt x="3025" y="5044"/>
                    <a:pt x="2575" y="4936"/>
                    <a:pt x="2155" y="4704"/>
                  </a:cubicBezTo>
                  <a:cubicBezTo>
                    <a:pt x="862" y="3969"/>
                    <a:pt x="406" y="2333"/>
                    <a:pt x="1129" y="1040"/>
                  </a:cubicBezTo>
                  <a:cubicBezTo>
                    <a:pt x="1382" y="584"/>
                    <a:pt x="1750" y="242"/>
                    <a:pt x="2168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79" name="Google Shape;756;p37">
              <a:extLst>
                <a:ext uri="{FF2B5EF4-FFF2-40B4-BE49-F238E27FC236}">
                  <a16:creationId xmlns:a16="http://schemas.microsoft.com/office/drawing/2014/main" id="{8CA1948D-C8E7-444E-8811-683B7A6D3578}"/>
                </a:ext>
              </a:extLst>
            </p:cNvPr>
            <p:cNvSpPr/>
            <p:nvPr/>
          </p:nvSpPr>
          <p:spPr>
            <a:xfrm>
              <a:off x="6134625" y="1044650"/>
              <a:ext cx="121075" cy="105900"/>
            </a:xfrm>
            <a:custGeom>
              <a:avLst/>
              <a:gdLst/>
              <a:ahLst/>
              <a:cxnLst/>
              <a:rect l="l" t="t" r="r" b="b"/>
              <a:pathLst>
                <a:path w="4843" h="4236" extrusionOk="0">
                  <a:moveTo>
                    <a:pt x="2422" y="1"/>
                  </a:moveTo>
                  <a:cubicBezTo>
                    <a:pt x="1685" y="1"/>
                    <a:pt x="969" y="390"/>
                    <a:pt x="583" y="1076"/>
                  </a:cubicBezTo>
                  <a:cubicBezTo>
                    <a:pt x="0" y="2104"/>
                    <a:pt x="367" y="3397"/>
                    <a:pt x="1381" y="3967"/>
                  </a:cubicBezTo>
                  <a:cubicBezTo>
                    <a:pt x="1710" y="4149"/>
                    <a:pt x="2066" y="4236"/>
                    <a:pt x="2417" y="4236"/>
                  </a:cubicBezTo>
                  <a:cubicBezTo>
                    <a:pt x="3162" y="4236"/>
                    <a:pt x="3884" y="3845"/>
                    <a:pt x="4271" y="3155"/>
                  </a:cubicBezTo>
                  <a:cubicBezTo>
                    <a:pt x="4842" y="2141"/>
                    <a:pt x="4487" y="848"/>
                    <a:pt x="3460" y="278"/>
                  </a:cubicBezTo>
                  <a:cubicBezTo>
                    <a:pt x="3132" y="90"/>
                    <a:pt x="2775" y="1"/>
                    <a:pt x="2422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80" name="Google Shape;757;p37">
              <a:extLst>
                <a:ext uri="{FF2B5EF4-FFF2-40B4-BE49-F238E27FC236}">
                  <a16:creationId xmlns:a16="http://schemas.microsoft.com/office/drawing/2014/main" id="{3CC9F960-3366-436F-BEB9-A9CA59CF2E19}"/>
                </a:ext>
              </a:extLst>
            </p:cNvPr>
            <p:cNvSpPr/>
            <p:nvPr/>
          </p:nvSpPr>
          <p:spPr>
            <a:xfrm>
              <a:off x="6142225" y="1066475"/>
              <a:ext cx="102075" cy="30775"/>
            </a:xfrm>
            <a:custGeom>
              <a:avLst/>
              <a:gdLst/>
              <a:ahLst/>
              <a:cxnLst/>
              <a:rect l="l" t="t" r="r" b="b"/>
              <a:pathLst>
                <a:path w="4083" h="1231" extrusionOk="0">
                  <a:moveTo>
                    <a:pt x="3841" y="1"/>
                  </a:moveTo>
                  <a:cubicBezTo>
                    <a:pt x="2586" y="267"/>
                    <a:pt x="1331" y="584"/>
                    <a:pt x="63" y="724"/>
                  </a:cubicBezTo>
                  <a:cubicBezTo>
                    <a:pt x="26" y="888"/>
                    <a:pt x="0" y="1065"/>
                    <a:pt x="0" y="1231"/>
                  </a:cubicBezTo>
                  <a:cubicBezTo>
                    <a:pt x="900" y="1091"/>
                    <a:pt x="1775" y="850"/>
                    <a:pt x="2662" y="698"/>
                  </a:cubicBezTo>
                  <a:cubicBezTo>
                    <a:pt x="3131" y="609"/>
                    <a:pt x="3600" y="521"/>
                    <a:pt x="4082" y="445"/>
                  </a:cubicBezTo>
                  <a:cubicBezTo>
                    <a:pt x="4018" y="293"/>
                    <a:pt x="3930" y="141"/>
                    <a:pt x="3841" y="1"/>
                  </a:cubicBezTo>
                  <a:close/>
                </a:path>
              </a:pathLst>
            </a:custGeom>
            <a:solidFill>
              <a:srgbClr val="FB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81" name="Google Shape;758;p37">
              <a:extLst>
                <a:ext uri="{FF2B5EF4-FFF2-40B4-BE49-F238E27FC236}">
                  <a16:creationId xmlns:a16="http://schemas.microsoft.com/office/drawing/2014/main" id="{54FFBA8B-8966-443B-B539-2C3989587A47}"/>
                </a:ext>
              </a:extLst>
            </p:cNvPr>
            <p:cNvSpPr/>
            <p:nvPr/>
          </p:nvSpPr>
          <p:spPr>
            <a:xfrm>
              <a:off x="6142225" y="1082325"/>
              <a:ext cx="105875" cy="40575"/>
            </a:xfrm>
            <a:custGeom>
              <a:avLst/>
              <a:gdLst/>
              <a:ahLst/>
              <a:cxnLst/>
              <a:rect l="l" t="t" r="r" b="b"/>
              <a:pathLst>
                <a:path w="4235" h="1623" extrusionOk="0">
                  <a:moveTo>
                    <a:pt x="4145" y="0"/>
                  </a:moveTo>
                  <a:cubicBezTo>
                    <a:pt x="3600" y="90"/>
                    <a:pt x="3043" y="166"/>
                    <a:pt x="2497" y="267"/>
                  </a:cubicBezTo>
                  <a:cubicBezTo>
                    <a:pt x="1674" y="406"/>
                    <a:pt x="849" y="622"/>
                    <a:pt x="0" y="685"/>
                  </a:cubicBezTo>
                  <a:cubicBezTo>
                    <a:pt x="13" y="1015"/>
                    <a:pt x="102" y="1332"/>
                    <a:pt x="266" y="1623"/>
                  </a:cubicBezTo>
                  <a:cubicBezTo>
                    <a:pt x="1255" y="1243"/>
                    <a:pt x="2307" y="1015"/>
                    <a:pt x="3334" y="774"/>
                  </a:cubicBezTo>
                  <a:cubicBezTo>
                    <a:pt x="3638" y="710"/>
                    <a:pt x="3942" y="634"/>
                    <a:pt x="4234" y="571"/>
                  </a:cubicBezTo>
                  <a:cubicBezTo>
                    <a:pt x="4234" y="381"/>
                    <a:pt x="4209" y="191"/>
                    <a:pt x="4145" y="0"/>
                  </a:cubicBezTo>
                  <a:close/>
                </a:path>
              </a:pathLst>
            </a:custGeom>
            <a:solidFill>
              <a:srgbClr val="FB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82" name="Google Shape;759;p37">
              <a:extLst>
                <a:ext uri="{FF2B5EF4-FFF2-40B4-BE49-F238E27FC236}">
                  <a16:creationId xmlns:a16="http://schemas.microsoft.com/office/drawing/2014/main" id="{9AD2DECB-BBA7-4A2B-B8F0-EB5F803D70B0}"/>
                </a:ext>
              </a:extLst>
            </p:cNvPr>
            <p:cNvSpPr/>
            <p:nvPr/>
          </p:nvSpPr>
          <p:spPr>
            <a:xfrm>
              <a:off x="6153625" y="1111175"/>
              <a:ext cx="92875" cy="25050"/>
            </a:xfrm>
            <a:custGeom>
              <a:avLst/>
              <a:gdLst/>
              <a:ahLst/>
              <a:cxnLst/>
              <a:rect l="l" t="t" r="r" b="b"/>
              <a:pathLst>
                <a:path w="3715" h="1002" extrusionOk="0">
                  <a:moveTo>
                    <a:pt x="3714" y="0"/>
                  </a:moveTo>
                  <a:lnTo>
                    <a:pt x="3714" y="0"/>
                  </a:lnTo>
                  <a:cubicBezTo>
                    <a:pt x="3385" y="63"/>
                    <a:pt x="3068" y="139"/>
                    <a:pt x="2751" y="203"/>
                  </a:cubicBezTo>
                  <a:cubicBezTo>
                    <a:pt x="2168" y="330"/>
                    <a:pt x="1585" y="469"/>
                    <a:pt x="990" y="584"/>
                  </a:cubicBezTo>
                  <a:cubicBezTo>
                    <a:pt x="672" y="646"/>
                    <a:pt x="330" y="748"/>
                    <a:pt x="1" y="761"/>
                  </a:cubicBezTo>
                  <a:cubicBezTo>
                    <a:pt x="64" y="849"/>
                    <a:pt x="140" y="925"/>
                    <a:pt x="216" y="1001"/>
                  </a:cubicBezTo>
                  <a:cubicBezTo>
                    <a:pt x="406" y="938"/>
                    <a:pt x="596" y="888"/>
                    <a:pt x="787" y="849"/>
                  </a:cubicBezTo>
                  <a:cubicBezTo>
                    <a:pt x="1471" y="660"/>
                    <a:pt x="2193" y="545"/>
                    <a:pt x="2891" y="381"/>
                  </a:cubicBezTo>
                  <a:lnTo>
                    <a:pt x="3651" y="190"/>
                  </a:lnTo>
                  <a:cubicBezTo>
                    <a:pt x="3677" y="127"/>
                    <a:pt x="3689" y="63"/>
                    <a:pt x="3714" y="0"/>
                  </a:cubicBezTo>
                  <a:close/>
                </a:path>
              </a:pathLst>
            </a:custGeom>
            <a:solidFill>
              <a:srgbClr val="FB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83" name="Google Shape;760;p37">
              <a:extLst>
                <a:ext uri="{FF2B5EF4-FFF2-40B4-BE49-F238E27FC236}">
                  <a16:creationId xmlns:a16="http://schemas.microsoft.com/office/drawing/2014/main" id="{FCF4CBD0-D933-4D70-9CE5-AD40BAB0BEAD}"/>
                </a:ext>
              </a:extLst>
            </p:cNvPr>
            <p:cNvSpPr/>
            <p:nvPr/>
          </p:nvSpPr>
          <p:spPr>
            <a:xfrm>
              <a:off x="6165350" y="1059075"/>
              <a:ext cx="61500" cy="78750"/>
            </a:xfrm>
            <a:custGeom>
              <a:avLst/>
              <a:gdLst/>
              <a:ahLst/>
              <a:cxnLst/>
              <a:rect l="l" t="t" r="r" b="b"/>
              <a:pathLst>
                <a:path w="2460" h="3150" extrusionOk="0">
                  <a:moveTo>
                    <a:pt x="1916" y="0"/>
                  </a:moveTo>
                  <a:cubicBezTo>
                    <a:pt x="1882" y="0"/>
                    <a:pt x="1848" y="6"/>
                    <a:pt x="1813" y="18"/>
                  </a:cubicBezTo>
                  <a:cubicBezTo>
                    <a:pt x="1737" y="43"/>
                    <a:pt x="1674" y="94"/>
                    <a:pt x="1636" y="170"/>
                  </a:cubicBezTo>
                  <a:lnTo>
                    <a:pt x="1623" y="195"/>
                  </a:lnTo>
                  <a:cubicBezTo>
                    <a:pt x="1588" y="191"/>
                    <a:pt x="1553" y="189"/>
                    <a:pt x="1518" y="189"/>
                  </a:cubicBezTo>
                  <a:cubicBezTo>
                    <a:pt x="1348" y="189"/>
                    <a:pt x="1181" y="238"/>
                    <a:pt x="1065" y="322"/>
                  </a:cubicBezTo>
                  <a:cubicBezTo>
                    <a:pt x="837" y="474"/>
                    <a:pt x="558" y="880"/>
                    <a:pt x="761" y="1285"/>
                  </a:cubicBezTo>
                  <a:cubicBezTo>
                    <a:pt x="812" y="1400"/>
                    <a:pt x="875" y="1488"/>
                    <a:pt x="926" y="1552"/>
                  </a:cubicBezTo>
                  <a:lnTo>
                    <a:pt x="659" y="2084"/>
                  </a:lnTo>
                  <a:cubicBezTo>
                    <a:pt x="647" y="2059"/>
                    <a:pt x="647" y="2021"/>
                    <a:pt x="659" y="1970"/>
                  </a:cubicBezTo>
                  <a:cubicBezTo>
                    <a:pt x="698" y="1843"/>
                    <a:pt x="647" y="1704"/>
                    <a:pt x="521" y="1628"/>
                  </a:cubicBezTo>
                  <a:cubicBezTo>
                    <a:pt x="495" y="1615"/>
                    <a:pt x="482" y="1615"/>
                    <a:pt x="457" y="1603"/>
                  </a:cubicBezTo>
                  <a:cubicBezTo>
                    <a:pt x="431" y="1597"/>
                    <a:pt x="405" y="1594"/>
                    <a:pt x="380" y="1594"/>
                  </a:cubicBezTo>
                  <a:cubicBezTo>
                    <a:pt x="244" y="1594"/>
                    <a:pt x="119" y="1679"/>
                    <a:pt x="76" y="1818"/>
                  </a:cubicBezTo>
                  <a:cubicBezTo>
                    <a:pt x="0" y="2122"/>
                    <a:pt x="102" y="2465"/>
                    <a:pt x="355" y="2693"/>
                  </a:cubicBezTo>
                  <a:lnTo>
                    <a:pt x="343" y="2705"/>
                  </a:lnTo>
                  <a:cubicBezTo>
                    <a:pt x="267" y="2857"/>
                    <a:pt x="330" y="3035"/>
                    <a:pt x="470" y="3111"/>
                  </a:cubicBezTo>
                  <a:lnTo>
                    <a:pt x="482" y="3111"/>
                  </a:lnTo>
                  <a:cubicBezTo>
                    <a:pt x="523" y="3135"/>
                    <a:pt x="574" y="3149"/>
                    <a:pt x="626" y="3149"/>
                  </a:cubicBezTo>
                  <a:cubicBezTo>
                    <a:pt x="654" y="3149"/>
                    <a:pt x="683" y="3145"/>
                    <a:pt x="710" y="3136"/>
                  </a:cubicBezTo>
                  <a:cubicBezTo>
                    <a:pt x="786" y="3111"/>
                    <a:pt x="850" y="3048"/>
                    <a:pt x="875" y="2984"/>
                  </a:cubicBezTo>
                  <a:lnTo>
                    <a:pt x="901" y="2959"/>
                  </a:lnTo>
                  <a:cubicBezTo>
                    <a:pt x="926" y="2961"/>
                    <a:pt x="952" y="2962"/>
                    <a:pt x="978" y="2962"/>
                  </a:cubicBezTo>
                  <a:cubicBezTo>
                    <a:pt x="1235" y="2962"/>
                    <a:pt x="1500" y="2849"/>
                    <a:pt x="1661" y="2642"/>
                  </a:cubicBezTo>
                  <a:cubicBezTo>
                    <a:pt x="1902" y="2363"/>
                    <a:pt x="1952" y="2034"/>
                    <a:pt x="1788" y="1691"/>
                  </a:cubicBezTo>
                  <a:cubicBezTo>
                    <a:pt x="1750" y="1603"/>
                    <a:pt x="1699" y="1527"/>
                    <a:pt x="1648" y="1463"/>
                  </a:cubicBezTo>
                  <a:lnTo>
                    <a:pt x="1839" y="1083"/>
                  </a:lnTo>
                  <a:cubicBezTo>
                    <a:pt x="1864" y="1172"/>
                    <a:pt x="1915" y="1248"/>
                    <a:pt x="1991" y="1299"/>
                  </a:cubicBezTo>
                  <a:cubicBezTo>
                    <a:pt x="2054" y="1336"/>
                    <a:pt x="2118" y="1336"/>
                    <a:pt x="2194" y="1336"/>
                  </a:cubicBezTo>
                  <a:cubicBezTo>
                    <a:pt x="2358" y="1299"/>
                    <a:pt x="2459" y="1146"/>
                    <a:pt x="2434" y="981"/>
                  </a:cubicBezTo>
                  <a:cubicBezTo>
                    <a:pt x="2397" y="778"/>
                    <a:pt x="2307" y="601"/>
                    <a:pt x="2168" y="462"/>
                  </a:cubicBezTo>
                  <a:lnTo>
                    <a:pt x="2168" y="437"/>
                  </a:lnTo>
                  <a:cubicBezTo>
                    <a:pt x="2244" y="297"/>
                    <a:pt x="2194" y="119"/>
                    <a:pt x="2054" y="43"/>
                  </a:cubicBezTo>
                  <a:lnTo>
                    <a:pt x="2042" y="31"/>
                  </a:lnTo>
                  <a:cubicBezTo>
                    <a:pt x="2000" y="10"/>
                    <a:pt x="1958" y="0"/>
                    <a:pt x="191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84" name="Google Shape;761;p37">
              <a:extLst>
                <a:ext uri="{FF2B5EF4-FFF2-40B4-BE49-F238E27FC236}">
                  <a16:creationId xmlns:a16="http://schemas.microsoft.com/office/drawing/2014/main" id="{840FA5E3-A033-4F44-9BCA-D0CFB5AD81CA}"/>
                </a:ext>
              </a:extLst>
            </p:cNvPr>
            <p:cNvSpPr/>
            <p:nvPr/>
          </p:nvSpPr>
          <p:spPr>
            <a:xfrm>
              <a:off x="6168850" y="1062875"/>
              <a:ext cx="54200" cy="71200"/>
            </a:xfrm>
            <a:custGeom>
              <a:avLst/>
              <a:gdLst/>
              <a:ahLst/>
              <a:cxnLst/>
              <a:rect l="l" t="t" r="r" b="b"/>
              <a:pathLst>
                <a:path w="2168" h="2848" extrusionOk="0">
                  <a:moveTo>
                    <a:pt x="1370" y="484"/>
                  </a:moveTo>
                  <a:cubicBezTo>
                    <a:pt x="1387" y="484"/>
                    <a:pt x="1404" y="485"/>
                    <a:pt x="1420" y="487"/>
                  </a:cubicBezTo>
                  <a:lnTo>
                    <a:pt x="1116" y="1083"/>
                  </a:lnTo>
                  <a:cubicBezTo>
                    <a:pt x="1090" y="1045"/>
                    <a:pt x="1052" y="994"/>
                    <a:pt x="1026" y="931"/>
                  </a:cubicBezTo>
                  <a:cubicBezTo>
                    <a:pt x="950" y="778"/>
                    <a:pt x="1103" y="601"/>
                    <a:pt x="1179" y="538"/>
                  </a:cubicBezTo>
                  <a:cubicBezTo>
                    <a:pt x="1220" y="507"/>
                    <a:pt x="1295" y="484"/>
                    <a:pt x="1370" y="484"/>
                  </a:cubicBezTo>
                  <a:close/>
                  <a:moveTo>
                    <a:pt x="1179" y="1628"/>
                  </a:moveTo>
                  <a:cubicBezTo>
                    <a:pt x="1204" y="1654"/>
                    <a:pt x="1217" y="1691"/>
                    <a:pt x="1242" y="1730"/>
                  </a:cubicBezTo>
                  <a:cubicBezTo>
                    <a:pt x="1319" y="1907"/>
                    <a:pt x="1305" y="2059"/>
                    <a:pt x="1179" y="2198"/>
                  </a:cubicBezTo>
                  <a:cubicBezTo>
                    <a:pt x="1099" y="2301"/>
                    <a:pt x="979" y="2352"/>
                    <a:pt x="854" y="2352"/>
                  </a:cubicBezTo>
                  <a:cubicBezTo>
                    <a:pt x="840" y="2352"/>
                    <a:pt x="826" y="2352"/>
                    <a:pt x="811" y="2350"/>
                  </a:cubicBezTo>
                  <a:lnTo>
                    <a:pt x="1179" y="1628"/>
                  </a:lnTo>
                  <a:close/>
                  <a:moveTo>
                    <a:pt x="1759" y="1"/>
                  </a:moveTo>
                  <a:cubicBezTo>
                    <a:pt x="1706" y="1"/>
                    <a:pt x="1652" y="29"/>
                    <a:pt x="1635" y="82"/>
                  </a:cubicBezTo>
                  <a:lnTo>
                    <a:pt x="1572" y="209"/>
                  </a:lnTo>
                  <a:cubicBezTo>
                    <a:pt x="1513" y="195"/>
                    <a:pt x="1454" y="188"/>
                    <a:pt x="1397" y="188"/>
                  </a:cubicBezTo>
                  <a:cubicBezTo>
                    <a:pt x="1244" y="188"/>
                    <a:pt x="1103" y="233"/>
                    <a:pt x="1001" y="297"/>
                  </a:cubicBezTo>
                  <a:cubicBezTo>
                    <a:pt x="824" y="424"/>
                    <a:pt x="595" y="741"/>
                    <a:pt x="748" y="1071"/>
                  </a:cubicBezTo>
                  <a:cubicBezTo>
                    <a:pt x="824" y="1197"/>
                    <a:pt x="900" y="1299"/>
                    <a:pt x="976" y="1375"/>
                  </a:cubicBezTo>
                  <a:lnTo>
                    <a:pt x="533" y="2237"/>
                  </a:lnTo>
                  <a:cubicBezTo>
                    <a:pt x="418" y="2122"/>
                    <a:pt x="330" y="1958"/>
                    <a:pt x="381" y="1780"/>
                  </a:cubicBezTo>
                  <a:cubicBezTo>
                    <a:pt x="406" y="1704"/>
                    <a:pt x="355" y="1615"/>
                    <a:pt x="279" y="1603"/>
                  </a:cubicBezTo>
                  <a:cubicBezTo>
                    <a:pt x="261" y="1598"/>
                    <a:pt x="243" y="1595"/>
                    <a:pt x="226" y="1595"/>
                  </a:cubicBezTo>
                  <a:cubicBezTo>
                    <a:pt x="161" y="1595"/>
                    <a:pt x="109" y="1633"/>
                    <a:pt x="88" y="1704"/>
                  </a:cubicBezTo>
                  <a:cubicBezTo>
                    <a:pt x="0" y="2034"/>
                    <a:pt x="165" y="2338"/>
                    <a:pt x="393" y="2502"/>
                  </a:cubicBezTo>
                  <a:lnTo>
                    <a:pt x="342" y="2629"/>
                  </a:lnTo>
                  <a:cubicBezTo>
                    <a:pt x="304" y="2693"/>
                    <a:pt x="330" y="2781"/>
                    <a:pt x="393" y="2820"/>
                  </a:cubicBezTo>
                  <a:lnTo>
                    <a:pt x="406" y="2832"/>
                  </a:lnTo>
                  <a:cubicBezTo>
                    <a:pt x="426" y="2842"/>
                    <a:pt x="448" y="2847"/>
                    <a:pt x="469" y="2847"/>
                  </a:cubicBezTo>
                  <a:cubicBezTo>
                    <a:pt x="526" y="2847"/>
                    <a:pt x="580" y="2812"/>
                    <a:pt x="609" y="2756"/>
                  </a:cubicBezTo>
                  <a:lnTo>
                    <a:pt x="672" y="2642"/>
                  </a:lnTo>
                  <a:cubicBezTo>
                    <a:pt x="721" y="2652"/>
                    <a:pt x="771" y="2656"/>
                    <a:pt x="821" y="2656"/>
                  </a:cubicBezTo>
                  <a:cubicBezTo>
                    <a:pt x="1042" y="2656"/>
                    <a:pt x="1262" y="2566"/>
                    <a:pt x="1407" y="2401"/>
                  </a:cubicBezTo>
                  <a:cubicBezTo>
                    <a:pt x="1610" y="2161"/>
                    <a:pt x="1648" y="1894"/>
                    <a:pt x="1508" y="1603"/>
                  </a:cubicBezTo>
                  <a:cubicBezTo>
                    <a:pt x="1457" y="1488"/>
                    <a:pt x="1395" y="1400"/>
                    <a:pt x="1331" y="1324"/>
                  </a:cubicBezTo>
                  <a:lnTo>
                    <a:pt x="1699" y="614"/>
                  </a:lnTo>
                  <a:cubicBezTo>
                    <a:pt x="1775" y="690"/>
                    <a:pt x="1826" y="792"/>
                    <a:pt x="1851" y="905"/>
                  </a:cubicBezTo>
                  <a:cubicBezTo>
                    <a:pt x="1862" y="985"/>
                    <a:pt x="1924" y="1034"/>
                    <a:pt x="2001" y="1034"/>
                  </a:cubicBezTo>
                  <a:cubicBezTo>
                    <a:pt x="2010" y="1034"/>
                    <a:pt x="2019" y="1033"/>
                    <a:pt x="2028" y="1032"/>
                  </a:cubicBezTo>
                  <a:cubicBezTo>
                    <a:pt x="2104" y="1020"/>
                    <a:pt x="2167" y="944"/>
                    <a:pt x="2142" y="855"/>
                  </a:cubicBezTo>
                  <a:cubicBezTo>
                    <a:pt x="2117" y="652"/>
                    <a:pt x="2003" y="462"/>
                    <a:pt x="1838" y="335"/>
                  </a:cubicBezTo>
                  <a:lnTo>
                    <a:pt x="1902" y="221"/>
                  </a:lnTo>
                  <a:cubicBezTo>
                    <a:pt x="1939" y="145"/>
                    <a:pt x="1902" y="56"/>
                    <a:pt x="1826" y="18"/>
                  </a:cubicBezTo>
                  <a:cubicBezTo>
                    <a:pt x="1806" y="6"/>
                    <a:pt x="1783" y="1"/>
                    <a:pt x="1759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85" name="Google Shape;762;p37">
              <a:extLst>
                <a:ext uri="{FF2B5EF4-FFF2-40B4-BE49-F238E27FC236}">
                  <a16:creationId xmlns:a16="http://schemas.microsoft.com/office/drawing/2014/main" id="{A9A6FFDB-D868-43EE-9B07-87454270B5F5}"/>
                </a:ext>
              </a:extLst>
            </p:cNvPr>
            <p:cNvSpPr/>
            <p:nvPr/>
          </p:nvSpPr>
          <p:spPr>
            <a:xfrm>
              <a:off x="5426350" y="1542000"/>
              <a:ext cx="204425" cy="130025"/>
            </a:xfrm>
            <a:custGeom>
              <a:avLst/>
              <a:gdLst/>
              <a:ahLst/>
              <a:cxnLst/>
              <a:rect l="l" t="t" r="r" b="b"/>
              <a:pathLst>
                <a:path w="8177" h="5201" extrusionOk="0">
                  <a:moveTo>
                    <a:pt x="3755" y="0"/>
                  </a:moveTo>
                  <a:cubicBezTo>
                    <a:pt x="3480" y="0"/>
                    <a:pt x="3207" y="34"/>
                    <a:pt x="2941" y="108"/>
                  </a:cubicBezTo>
                  <a:cubicBezTo>
                    <a:pt x="2307" y="285"/>
                    <a:pt x="1750" y="678"/>
                    <a:pt x="1293" y="1134"/>
                  </a:cubicBezTo>
                  <a:cubicBezTo>
                    <a:pt x="901" y="1528"/>
                    <a:pt x="457" y="2009"/>
                    <a:pt x="203" y="2503"/>
                  </a:cubicBezTo>
                  <a:cubicBezTo>
                    <a:pt x="0" y="2922"/>
                    <a:pt x="292" y="3416"/>
                    <a:pt x="571" y="3733"/>
                  </a:cubicBezTo>
                  <a:cubicBezTo>
                    <a:pt x="1129" y="4329"/>
                    <a:pt x="1826" y="4798"/>
                    <a:pt x="2586" y="5077"/>
                  </a:cubicBezTo>
                  <a:cubicBezTo>
                    <a:pt x="2783" y="5146"/>
                    <a:pt x="3008" y="5200"/>
                    <a:pt x="3222" y="5200"/>
                  </a:cubicBezTo>
                  <a:cubicBezTo>
                    <a:pt x="3436" y="5200"/>
                    <a:pt x="3639" y="5146"/>
                    <a:pt x="3791" y="5001"/>
                  </a:cubicBezTo>
                  <a:cubicBezTo>
                    <a:pt x="3994" y="4798"/>
                    <a:pt x="4044" y="4469"/>
                    <a:pt x="3980" y="4190"/>
                  </a:cubicBezTo>
                  <a:cubicBezTo>
                    <a:pt x="3904" y="3911"/>
                    <a:pt x="3752" y="3657"/>
                    <a:pt x="3600" y="3416"/>
                  </a:cubicBezTo>
                  <a:lnTo>
                    <a:pt x="3600" y="3416"/>
                  </a:lnTo>
                  <a:cubicBezTo>
                    <a:pt x="4196" y="4038"/>
                    <a:pt x="4881" y="4570"/>
                    <a:pt x="5628" y="4976"/>
                  </a:cubicBezTo>
                  <a:cubicBezTo>
                    <a:pt x="5792" y="5069"/>
                    <a:pt x="5984" y="5148"/>
                    <a:pt x="6158" y="5148"/>
                  </a:cubicBezTo>
                  <a:cubicBezTo>
                    <a:pt x="6267" y="5148"/>
                    <a:pt x="6369" y="5117"/>
                    <a:pt x="6453" y="5038"/>
                  </a:cubicBezTo>
                  <a:cubicBezTo>
                    <a:pt x="6617" y="4886"/>
                    <a:pt x="6605" y="4607"/>
                    <a:pt x="6541" y="4379"/>
                  </a:cubicBezTo>
                  <a:cubicBezTo>
                    <a:pt x="6364" y="3733"/>
                    <a:pt x="5946" y="3188"/>
                    <a:pt x="5527" y="2655"/>
                  </a:cubicBezTo>
                  <a:lnTo>
                    <a:pt x="5527" y="2655"/>
                  </a:lnTo>
                  <a:cubicBezTo>
                    <a:pt x="6098" y="3023"/>
                    <a:pt x="6732" y="3289"/>
                    <a:pt x="7403" y="3429"/>
                  </a:cubicBezTo>
                  <a:cubicBezTo>
                    <a:pt x="7485" y="3443"/>
                    <a:pt x="7572" y="3453"/>
                    <a:pt x="7657" y="3453"/>
                  </a:cubicBezTo>
                  <a:cubicBezTo>
                    <a:pt x="7808" y="3453"/>
                    <a:pt x="7953" y="3420"/>
                    <a:pt x="8050" y="3315"/>
                  </a:cubicBezTo>
                  <a:cubicBezTo>
                    <a:pt x="8164" y="3188"/>
                    <a:pt x="8177" y="2985"/>
                    <a:pt x="8126" y="2821"/>
                  </a:cubicBezTo>
                  <a:cubicBezTo>
                    <a:pt x="8062" y="2669"/>
                    <a:pt x="7949" y="2529"/>
                    <a:pt x="7834" y="2402"/>
                  </a:cubicBezTo>
                  <a:cubicBezTo>
                    <a:pt x="7213" y="1680"/>
                    <a:pt x="6529" y="995"/>
                    <a:pt x="5692" y="526"/>
                  </a:cubicBezTo>
                  <a:cubicBezTo>
                    <a:pt x="5099" y="202"/>
                    <a:pt x="4423" y="0"/>
                    <a:pt x="375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86" name="Google Shape;763;p37">
              <a:extLst>
                <a:ext uri="{FF2B5EF4-FFF2-40B4-BE49-F238E27FC236}">
                  <a16:creationId xmlns:a16="http://schemas.microsoft.com/office/drawing/2014/main" id="{1861C5F8-5CEB-4C40-8F6B-1C5AD7F5C5C8}"/>
                </a:ext>
              </a:extLst>
            </p:cNvPr>
            <p:cNvSpPr/>
            <p:nvPr/>
          </p:nvSpPr>
          <p:spPr>
            <a:xfrm>
              <a:off x="5211175" y="1660825"/>
              <a:ext cx="137250" cy="192925"/>
            </a:xfrm>
            <a:custGeom>
              <a:avLst/>
              <a:gdLst/>
              <a:ahLst/>
              <a:cxnLst/>
              <a:rect l="l" t="t" r="r" b="b"/>
              <a:pathLst>
                <a:path w="5490" h="7717" extrusionOk="0">
                  <a:moveTo>
                    <a:pt x="3918" y="1"/>
                  </a:moveTo>
                  <a:cubicBezTo>
                    <a:pt x="3889" y="1"/>
                    <a:pt x="3859" y="2"/>
                    <a:pt x="3829" y="7"/>
                  </a:cubicBezTo>
                  <a:cubicBezTo>
                    <a:pt x="3283" y="83"/>
                    <a:pt x="2675" y="349"/>
                    <a:pt x="2193" y="590"/>
                  </a:cubicBezTo>
                  <a:cubicBezTo>
                    <a:pt x="1598" y="869"/>
                    <a:pt x="1053" y="1262"/>
                    <a:pt x="672" y="1807"/>
                  </a:cubicBezTo>
                  <a:cubicBezTo>
                    <a:pt x="128" y="2580"/>
                    <a:pt x="1" y="3606"/>
                    <a:pt x="165" y="4545"/>
                  </a:cubicBezTo>
                  <a:cubicBezTo>
                    <a:pt x="330" y="5483"/>
                    <a:pt x="748" y="6358"/>
                    <a:pt x="1230" y="7181"/>
                  </a:cubicBezTo>
                  <a:cubicBezTo>
                    <a:pt x="1306" y="7333"/>
                    <a:pt x="1407" y="7485"/>
                    <a:pt x="1534" y="7587"/>
                  </a:cubicBezTo>
                  <a:cubicBezTo>
                    <a:pt x="1632" y="7667"/>
                    <a:pt x="1755" y="7716"/>
                    <a:pt x="1872" y="7716"/>
                  </a:cubicBezTo>
                  <a:cubicBezTo>
                    <a:pt x="1922" y="7716"/>
                    <a:pt x="1970" y="7707"/>
                    <a:pt x="2016" y="7688"/>
                  </a:cubicBezTo>
                  <a:cubicBezTo>
                    <a:pt x="2232" y="7600"/>
                    <a:pt x="2308" y="7333"/>
                    <a:pt x="2333" y="7105"/>
                  </a:cubicBezTo>
                  <a:cubicBezTo>
                    <a:pt x="2435" y="6434"/>
                    <a:pt x="2396" y="5736"/>
                    <a:pt x="2219" y="5090"/>
                  </a:cubicBezTo>
                  <a:lnTo>
                    <a:pt x="2219" y="5090"/>
                  </a:lnTo>
                  <a:cubicBezTo>
                    <a:pt x="2587" y="5648"/>
                    <a:pt x="2967" y="6231"/>
                    <a:pt x="3525" y="6611"/>
                  </a:cubicBezTo>
                  <a:cubicBezTo>
                    <a:pt x="3660" y="6701"/>
                    <a:pt x="3827" y="6785"/>
                    <a:pt x="3985" y="6785"/>
                  </a:cubicBezTo>
                  <a:cubicBezTo>
                    <a:pt x="4049" y="6785"/>
                    <a:pt x="4112" y="6771"/>
                    <a:pt x="4171" y="6738"/>
                  </a:cubicBezTo>
                  <a:cubicBezTo>
                    <a:pt x="4437" y="6611"/>
                    <a:pt x="4437" y="6243"/>
                    <a:pt x="4387" y="5952"/>
                  </a:cubicBezTo>
                  <a:cubicBezTo>
                    <a:pt x="4247" y="5102"/>
                    <a:pt x="3968" y="4279"/>
                    <a:pt x="3588" y="3505"/>
                  </a:cubicBezTo>
                  <a:lnTo>
                    <a:pt x="3588" y="3505"/>
                  </a:lnTo>
                  <a:cubicBezTo>
                    <a:pt x="3765" y="3733"/>
                    <a:pt x="3943" y="3975"/>
                    <a:pt x="4184" y="4127"/>
                  </a:cubicBezTo>
                  <a:cubicBezTo>
                    <a:pt x="4335" y="4222"/>
                    <a:pt x="4517" y="4283"/>
                    <a:pt x="4697" y="4283"/>
                  </a:cubicBezTo>
                  <a:cubicBezTo>
                    <a:pt x="4803" y="4283"/>
                    <a:pt x="4909" y="4262"/>
                    <a:pt x="5007" y="4215"/>
                  </a:cubicBezTo>
                  <a:cubicBezTo>
                    <a:pt x="5388" y="4037"/>
                    <a:pt x="5489" y="3530"/>
                    <a:pt x="5477" y="3099"/>
                  </a:cubicBezTo>
                  <a:cubicBezTo>
                    <a:pt x="5464" y="2288"/>
                    <a:pt x="5249" y="1477"/>
                    <a:pt x="4868" y="755"/>
                  </a:cubicBezTo>
                  <a:cubicBezTo>
                    <a:pt x="4679" y="411"/>
                    <a:pt x="4344" y="1"/>
                    <a:pt x="391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87" name="Google Shape;764;p37">
              <a:extLst>
                <a:ext uri="{FF2B5EF4-FFF2-40B4-BE49-F238E27FC236}">
                  <a16:creationId xmlns:a16="http://schemas.microsoft.com/office/drawing/2014/main" id="{0ACA909E-3C74-42FB-84F8-B6878163E157}"/>
                </a:ext>
              </a:extLst>
            </p:cNvPr>
            <p:cNvSpPr/>
            <p:nvPr/>
          </p:nvSpPr>
          <p:spPr>
            <a:xfrm>
              <a:off x="5275200" y="1541700"/>
              <a:ext cx="220250" cy="193775"/>
            </a:xfrm>
            <a:custGeom>
              <a:avLst/>
              <a:gdLst/>
              <a:ahLst/>
              <a:cxnLst/>
              <a:rect l="l" t="t" r="r" b="b"/>
              <a:pathLst>
                <a:path w="8810" h="7751" extrusionOk="0">
                  <a:moveTo>
                    <a:pt x="4390" y="0"/>
                  </a:moveTo>
                  <a:cubicBezTo>
                    <a:pt x="3872" y="0"/>
                    <a:pt x="3345" y="104"/>
                    <a:pt x="2840" y="323"/>
                  </a:cubicBezTo>
                  <a:cubicBezTo>
                    <a:pt x="888" y="1185"/>
                    <a:pt x="0" y="3479"/>
                    <a:pt x="862" y="5431"/>
                  </a:cubicBezTo>
                  <a:cubicBezTo>
                    <a:pt x="1491" y="6886"/>
                    <a:pt x="2913" y="7751"/>
                    <a:pt x="4402" y="7751"/>
                  </a:cubicBezTo>
                  <a:cubicBezTo>
                    <a:pt x="4923" y="7751"/>
                    <a:pt x="5452" y="7645"/>
                    <a:pt x="5958" y="7421"/>
                  </a:cubicBezTo>
                  <a:cubicBezTo>
                    <a:pt x="7922" y="6559"/>
                    <a:pt x="8810" y="4278"/>
                    <a:pt x="7948" y="2312"/>
                  </a:cubicBezTo>
                  <a:cubicBezTo>
                    <a:pt x="7308" y="863"/>
                    <a:pt x="5885" y="0"/>
                    <a:pt x="4390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88" name="Google Shape;765;p37">
              <a:extLst>
                <a:ext uri="{FF2B5EF4-FFF2-40B4-BE49-F238E27FC236}">
                  <a16:creationId xmlns:a16="http://schemas.microsoft.com/office/drawing/2014/main" id="{3AEF287B-E680-4F5E-AE92-E9781DBE546B}"/>
                </a:ext>
              </a:extLst>
            </p:cNvPr>
            <p:cNvSpPr/>
            <p:nvPr/>
          </p:nvSpPr>
          <p:spPr>
            <a:xfrm>
              <a:off x="5285975" y="1609650"/>
              <a:ext cx="195225" cy="125825"/>
            </a:xfrm>
            <a:custGeom>
              <a:avLst/>
              <a:gdLst/>
              <a:ahLst/>
              <a:cxnLst/>
              <a:rect l="l" t="t" r="r" b="b"/>
              <a:pathLst>
                <a:path w="7809" h="5033" extrusionOk="0">
                  <a:moveTo>
                    <a:pt x="279" y="0"/>
                  </a:moveTo>
                  <a:cubicBezTo>
                    <a:pt x="0" y="862"/>
                    <a:pt x="38" y="1825"/>
                    <a:pt x="431" y="2713"/>
                  </a:cubicBezTo>
                  <a:cubicBezTo>
                    <a:pt x="1060" y="4168"/>
                    <a:pt x="2482" y="5033"/>
                    <a:pt x="3971" y="5033"/>
                  </a:cubicBezTo>
                  <a:cubicBezTo>
                    <a:pt x="4492" y="5033"/>
                    <a:pt x="5021" y="4927"/>
                    <a:pt x="5527" y="4703"/>
                  </a:cubicBezTo>
                  <a:cubicBezTo>
                    <a:pt x="6807" y="4146"/>
                    <a:pt x="7631" y="2979"/>
                    <a:pt x="7809" y="1699"/>
                  </a:cubicBezTo>
                  <a:lnTo>
                    <a:pt x="7809" y="1699"/>
                  </a:lnTo>
                  <a:cubicBezTo>
                    <a:pt x="7479" y="2726"/>
                    <a:pt x="6731" y="3613"/>
                    <a:pt x="5666" y="4082"/>
                  </a:cubicBezTo>
                  <a:cubicBezTo>
                    <a:pt x="5162" y="4304"/>
                    <a:pt x="4636" y="4409"/>
                    <a:pt x="4119" y="4409"/>
                  </a:cubicBezTo>
                  <a:cubicBezTo>
                    <a:pt x="2631" y="4409"/>
                    <a:pt x="1210" y="3540"/>
                    <a:pt x="570" y="2092"/>
                  </a:cubicBezTo>
                  <a:cubicBezTo>
                    <a:pt x="266" y="1408"/>
                    <a:pt x="178" y="685"/>
                    <a:pt x="279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89" name="Google Shape;766;p37">
              <a:extLst>
                <a:ext uri="{FF2B5EF4-FFF2-40B4-BE49-F238E27FC236}">
                  <a16:creationId xmlns:a16="http://schemas.microsoft.com/office/drawing/2014/main" id="{3E43E713-B82A-49AB-B25C-390E8F61BE8E}"/>
                </a:ext>
              </a:extLst>
            </p:cNvPr>
            <p:cNvSpPr/>
            <p:nvPr/>
          </p:nvSpPr>
          <p:spPr>
            <a:xfrm>
              <a:off x="5298325" y="1562250"/>
              <a:ext cx="173675" cy="152675"/>
            </a:xfrm>
            <a:custGeom>
              <a:avLst/>
              <a:gdLst/>
              <a:ahLst/>
              <a:cxnLst/>
              <a:rect l="l" t="t" r="r" b="b"/>
              <a:pathLst>
                <a:path w="6947" h="6107" extrusionOk="0">
                  <a:moveTo>
                    <a:pt x="3474" y="0"/>
                  </a:moveTo>
                  <a:cubicBezTo>
                    <a:pt x="3063" y="0"/>
                    <a:pt x="2645" y="84"/>
                    <a:pt x="2244" y="261"/>
                  </a:cubicBezTo>
                  <a:cubicBezTo>
                    <a:pt x="710" y="933"/>
                    <a:pt x="0" y="2733"/>
                    <a:pt x="685" y="4279"/>
                  </a:cubicBezTo>
                  <a:cubicBezTo>
                    <a:pt x="1184" y="5427"/>
                    <a:pt x="2303" y="6107"/>
                    <a:pt x="3479" y="6107"/>
                  </a:cubicBezTo>
                  <a:cubicBezTo>
                    <a:pt x="3889" y="6107"/>
                    <a:pt x="4304" y="6024"/>
                    <a:pt x="4703" y="5851"/>
                  </a:cubicBezTo>
                  <a:cubicBezTo>
                    <a:pt x="6250" y="5166"/>
                    <a:pt x="6947" y="3366"/>
                    <a:pt x="6275" y="1820"/>
                  </a:cubicBezTo>
                  <a:cubicBezTo>
                    <a:pt x="5768" y="684"/>
                    <a:pt x="4649" y="0"/>
                    <a:pt x="3474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90" name="Google Shape;767;p37">
              <a:extLst>
                <a:ext uri="{FF2B5EF4-FFF2-40B4-BE49-F238E27FC236}">
                  <a16:creationId xmlns:a16="http://schemas.microsoft.com/office/drawing/2014/main" id="{8CF3A9AD-FF3B-442D-B31C-20B42B3018CB}"/>
                </a:ext>
              </a:extLst>
            </p:cNvPr>
            <p:cNvSpPr/>
            <p:nvPr/>
          </p:nvSpPr>
          <p:spPr>
            <a:xfrm>
              <a:off x="5325900" y="1562425"/>
              <a:ext cx="78625" cy="136925"/>
            </a:xfrm>
            <a:custGeom>
              <a:avLst/>
              <a:gdLst/>
              <a:ahLst/>
              <a:cxnLst/>
              <a:rect l="l" t="t" r="r" b="b"/>
              <a:pathLst>
                <a:path w="3145" h="5477" extrusionOk="0">
                  <a:moveTo>
                    <a:pt x="2434" y="1"/>
                  </a:moveTo>
                  <a:cubicBezTo>
                    <a:pt x="1661" y="1661"/>
                    <a:pt x="925" y="3373"/>
                    <a:pt x="1" y="4957"/>
                  </a:cubicBezTo>
                  <a:cubicBezTo>
                    <a:pt x="153" y="5147"/>
                    <a:pt x="330" y="5325"/>
                    <a:pt x="520" y="5477"/>
                  </a:cubicBezTo>
                  <a:cubicBezTo>
                    <a:pt x="1141" y="4323"/>
                    <a:pt x="1623" y="3106"/>
                    <a:pt x="2206" y="1953"/>
                  </a:cubicBezTo>
                  <a:cubicBezTo>
                    <a:pt x="2523" y="1331"/>
                    <a:pt x="2827" y="711"/>
                    <a:pt x="3144" y="89"/>
                  </a:cubicBezTo>
                  <a:cubicBezTo>
                    <a:pt x="2916" y="38"/>
                    <a:pt x="2675" y="1"/>
                    <a:pt x="2434" y="1"/>
                  </a:cubicBezTo>
                  <a:close/>
                </a:path>
              </a:pathLst>
            </a:custGeom>
            <a:solidFill>
              <a:srgbClr val="FB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91" name="Google Shape;768;p37">
              <a:extLst>
                <a:ext uri="{FF2B5EF4-FFF2-40B4-BE49-F238E27FC236}">
                  <a16:creationId xmlns:a16="http://schemas.microsoft.com/office/drawing/2014/main" id="{0A4DC18A-DA03-4049-A52B-958EE0C167B5}"/>
                </a:ext>
              </a:extLst>
            </p:cNvPr>
            <p:cNvSpPr/>
            <p:nvPr/>
          </p:nvSpPr>
          <p:spPr>
            <a:xfrm>
              <a:off x="5341750" y="1567175"/>
              <a:ext cx="88125" cy="146750"/>
            </a:xfrm>
            <a:custGeom>
              <a:avLst/>
              <a:gdLst/>
              <a:ahLst/>
              <a:cxnLst/>
              <a:rect l="l" t="t" r="r" b="b"/>
              <a:pathLst>
                <a:path w="3525" h="5870" extrusionOk="0">
                  <a:moveTo>
                    <a:pt x="2801" y="1"/>
                  </a:moveTo>
                  <a:cubicBezTo>
                    <a:pt x="2421" y="710"/>
                    <a:pt x="2028" y="1408"/>
                    <a:pt x="1660" y="2118"/>
                  </a:cubicBezTo>
                  <a:cubicBezTo>
                    <a:pt x="1116" y="3195"/>
                    <a:pt x="646" y="4336"/>
                    <a:pt x="0" y="5363"/>
                  </a:cubicBezTo>
                  <a:cubicBezTo>
                    <a:pt x="381" y="5629"/>
                    <a:pt x="824" y="5806"/>
                    <a:pt x="1293" y="5870"/>
                  </a:cubicBezTo>
                  <a:cubicBezTo>
                    <a:pt x="1724" y="4412"/>
                    <a:pt x="2358" y="2992"/>
                    <a:pt x="2979" y="1598"/>
                  </a:cubicBezTo>
                  <a:cubicBezTo>
                    <a:pt x="3156" y="1192"/>
                    <a:pt x="3347" y="786"/>
                    <a:pt x="3524" y="381"/>
                  </a:cubicBezTo>
                  <a:cubicBezTo>
                    <a:pt x="3308" y="229"/>
                    <a:pt x="3055" y="90"/>
                    <a:pt x="2801" y="1"/>
                  </a:cubicBezTo>
                  <a:close/>
                </a:path>
              </a:pathLst>
            </a:custGeom>
            <a:solidFill>
              <a:srgbClr val="FB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92" name="Google Shape;769;p37">
              <a:extLst>
                <a:ext uri="{FF2B5EF4-FFF2-40B4-BE49-F238E27FC236}">
                  <a16:creationId xmlns:a16="http://schemas.microsoft.com/office/drawing/2014/main" id="{D7C8E539-80E5-4F37-9A25-A4485E81B0F7}"/>
                </a:ext>
              </a:extLst>
            </p:cNvPr>
            <p:cNvSpPr/>
            <p:nvPr/>
          </p:nvSpPr>
          <p:spPr>
            <a:xfrm>
              <a:off x="5386750" y="1591250"/>
              <a:ext cx="62775" cy="123625"/>
            </a:xfrm>
            <a:custGeom>
              <a:avLst/>
              <a:gdLst/>
              <a:ahLst/>
              <a:cxnLst/>
              <a:rect l="l" t="t" r="r" b="b"/>
              <a:pathLst>
                <a:path w="2511" h="4945" extrusionOk="0">
                  <a:moveTo>
                    <a:pt x="2333" y="1"/>
                  </a:moveTo>
                  <a:cubicBezTo>
                    <a:pt x="2130" y="432"/>
                    <a:pt x="1939" y="863"/>
                    <a:pt x="1736" y="1294"/>
                  </a:cubicBezTo>
                  <a:cubicBezTo>
                    <a:pt x="1381" y="2080"/>
                    <a:pt x="1027" y="2866"/>
                    <a:pt x="659" y="3639"/>
                  </a:cubicBezTo>
                  <a:cubicBezTo>
                    <a:pt x="457" y="4057"/>
                    <a:pt x="266" y="4539"/>
                    <a:pt x="0" y="4944"/>
                  </a:cubicBezTo>
                  <a:cubicBezTo>
                    <a:pt x="152" y="4944"/>
                    <a:pt x="317" y="4919"/>
                    <a:pt x="469" y="4894"/>
                  </a:cubicBezTo>
                  <a:cubicBezTo>
                    <a:pt x="558" y="4628"/>
                    <a:pt x="659" y="4375"/>
                    <a:pt x="786" y="4121"/>
                  </a:cubicBezTo>
                  <a:cubicBezTo>
                    <a:pt x="1153" y="3158"/>
                    <a:pt x="1648" y="2220"/>
                    <a:pt x="2066" y="1282"/>
                  </a:cubicBezTo>
                  <a:cubicBezTo>
                    <a:pt x="2206" y="939"/>
                    <a:pt x="2358" y="597"/>
                    <a:pt x="2510" y="242"/>
                  </a:cubicBezTo>
                  <a:cubicBezTo>
                    <a:pt x="2459" y="166"/>
                    <a:pt x="2396" y="77"/>
                    <a:pt x="2333" y="1"/>
                  </a:cubicBezTo>
                  <a:close/>
                </a:path>
              </a:pathLst>
            </a:custGeom>
            <a:solidFill>
              <a:srgbClr val="FB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93" name="Google Shape;770;p37">
              <a:extLst>
                <a:ext uri="{FF2B5EF4-FFF2-40B4-BE49-F238E27FC236}">
                  <a16:creationId xmlns:a16="http://schemas.microsoft.com/office/drawing/2014/main" id="{67E10A5D-81EC-46B8-861E-D11DDB9E4975}"/>
                </a:ext>
              </a:extLst>
            </p:cNvPr>
            <p:cNvSpPr/>
            <p:nvPr/>
          </p:nvSpPr>
          <p:spPr>
            <a:xfrm>
              <a:off x="5346825" y="1580575"/>
              <a:ext cx="82725" cy="113925"/>
            </a:xfrm>
            <a:custGeom>
              <a:avLst/>
              <a:gdLst/>
              <a:ahLst/>
              <a:cxnLst/>
              <a:rect l="l" t="t" r="r" b="b"/>
              <a:pathLst>
                <a:path w="3309" h="4557" extrusionOk="0">
                  <a:moveTo>
                    <a:pt x="724" y="1"/>
                  </a:moveTo>
                  <a:cubicBezTo>
                    <a:pt x="668" y="1"/>
                    <a:pt x="611" y="12"/>
                    <a:pt x="558" y="35"/>
                  </a:cubicBezTo>
                  <a:cubicBezTo>
                    <a:pt x="545" y="35"/>
                    <a:pt x="533" y="35"/>
                    <a:pt x="533" y="48"/>
                  </a:cubicBezTo>
                  <a:cubicBezTo>
                    <a:pt x="431" y="98"/>
                    <a:pt x="355" y="188"/>
                    <a:pt x="317" y="289"/>
                  </a:cubicBezTo>
                  <a:cubicBezTo>
                    <a:pt x="279" y="403"/>
                    <a:pt x="279" y="517"/>
                    <a:pt x="330" y="619"/>
                  </a:cubicBezTo>
                  <a:lnTo>
                    <a:pt x="355" y="656"/>
                  </a:lnTo>
                  <a:cubicBezTo>
                    <a:pt x="152" y="872"/>
                    <a:pt x="26" y="1163"/>
                    <a:pt x="12" y="1417"/>
                  </a:cubicBezTo>
                  <a:cubicBezTo>
                    <a:pt x="0" y="1810"/>
                    <a:pt x="215" y="2481"/>
                    <a:pt x="862" y="2596"/>
                  </a:cubicBezTo>
                  <a:cubicBezTo>
                    <a:pt x="1040" y="2633"/>
                    <a:pt x="1192" y="2633"/>
                    <a:pt x="1318" y="2633"/>
                  </a:cubicBezTo>
                  <a:lnTo>
                    <a:pt x="1699" y="3407"/>
                  </a:lnTo>
                  <a:cubicBezTo>
                    <a:pt x="1660" y="3382"/>
                    <a:pt x="1609" y="3356"/>
                    <a:pt x="1572" y="3306"/>
                  </a:cubicBezTo>
                  <a:cubicBezTo>
                    <a:pt x="1493" y="3201"/>
                    <a:pt x="1367" y="3138"/>
                    <a:pt x="1234" y="3138"/>
                  </a:cubicBezTo>
                  <a:cubicBezTo>
                    <a:pt x="1173" y="3138"/>
                    <a:pt x="1111" y="3151"/>
                    <a:pt x="1052" y="3179"/>
                  </a:cubicBezTo>
                  <a:cubicBezTo>
                    <a:pt x="1026" y="3191"/>
                    <a:pt x="1001" y="3204"/>
                    <a:pt x="964" y="3230"/>
                  </a:cubicBezTo>
                  <a:cubicBezTo>
                    <a:pt x="773" y="3369"/>
                    <a:pt x="735" y="3648"/>
                    <a:pt x="887" y="3838"/>
                  </a:cubicBezTo>
                  <a:cubicBezTo>
                    <a:pt x="1119" y="4143"/>
                    <a:pt x="1490" y="4317"/>
                    <a:pt x="1892" y="4317"/>
                  </a:cubicBezTo>
                  <a:cubicBezTo>
                    <a:pt x="1974" y="4317"/>
                    <a:pt x="2058" y="4310"/>
                    <a:pt x="2142" y="4295"/>
                  </a:cubicBezTo>
                  <a:lnTo>
                    <a:pt x="2142" y="4307"/>
                  </a:lnTo>
                  <a:cubicBezTo>
                    <a:pt x="2217" y="4467"/>
                    <a:pt x="2376" y="4557"/>
                    <a:pt x="2541" y="4557"/>
                  </a:cubicBezTo>
                  <a:cubicBezTo>
                    <a:pt x="2598" y="4557"/>
                    <a:pt x="2657" y="4546"/>
                    <a:pt x="2713" y="4523"/>
                  </a:cubicBezTo>
                  <a:lnTo>
                    <a:pt x="2725" y="4509"/>
                  </a:lnTo>
                  <a:cubicBezTo>
                    <a:pt x="2826" y="4459"/>
                    <a:pt x="2902" y="4371"/>
                    <a:pt x="2941" y="4256"/>
                  </a:cubicBezTo>
                  <a:cubicBezTo>
                    <a:pt x="2978" y="4155"/>
                    <a:pt x="2978" y="4028"/>
                    <a:pt x="2928" y="3926"/>
                  </a:cubicBezTo>
                  <a:lnTo>
                    <a:pt x="2902" y="3889"/>
                  </a:lnTo>
                  <a:cubicBezTo>
                    <a:pt x="3181" y="3585"/>
                    <a:pt x="3308" y="3141"/>
                    <a:pt x="3220" y="2735"/>
                  </a:cubicBezTo>
                  <a:cubicBezTo>
                    <a:pt x="3093" y="2216"/>
                    <a:pt x="2763" y="1886"/>
                    <a:pt x="2231" y="1772"/>
                  </a:cubicBezTo>
                  <a:cubicBezTo>
                    <a:pt x="2079" y="1734"/>
                    <a:pt x="1952" y="1721"/>
                    <a:pt x="1838" y="1721"/>
                  </a:cubicBezTo>
                  <a:lnTo>
                    <a:pt x="1572" y="1176"/>
                  </a:lnTo>
                  <a:lnTo>
                    <a:pt x="1572" y="1176"/>
                  </a:lnTo>
                  <a:cubicBezTo>
                    <a:pt x="1632" y="1209"/>
                    <a:pt x="1699" y="1225"/>
                    <a:pt x="1766" y="1225"/>
                  </a:cubicBezTo>
                  <a:cubicBezTo>
                    <a:pt x="1826" y="1225"/>
                    <a:pt x="1885" y="1212"/>
                    <a:pt x="1939" y="1188"/>
                  </a:cubicBezTo>
                  <a:cubicBezTo>
                    <a:pt x="2040" y="1151"/>
                    <a:pt x="2117" y="1075"/>
                    <a:pt x="2155" y="986"/>
                  </a:cubicBezTo>
                  <a:cubicBezTo>
                    <a:pt x="2269" y="783"/>
                    <a:pt x="2180" y="517"/>
                    <a:pt x="1964" y="403"/>
                  </a:cubicBezTo>
                  <a:cubicBezTo>
                    <a:pt x="1767" y="304"/>
                    <a:pt x="1538" y="251"/>
                    <a:pt x="1314" y="251"/>
                  </a:cubicBezTo>
                  <a:cubicBezTo>
                    <a:pt x="1251" y="251"/>
                    <a:pt x="1189" y="255"/>
                    <a:pt x="1128" y="264"/>
                  </a:cubicBezTo>
                  <a:lnTo>
                    <a:pt x="1116" y="238"/>
                  </a:lnTo>
                  <a:cubicBezTo>
                    <a:pt x="1041" y="89"/>
                    <a:pt x="883" y="1"/>
                    <a:pt x="724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  <p:sp>
          <p:nvSpPr>
            <p:cNvPr id="494" name="Google Shape;771;p37">
              <a:extLst>
                <a:ext uri="{FF2B5EF4-FFF2-40B4-BE49-F238E27FC236}">
                  <a16:creationId xmlns:a16="http://schemas.microsoft.com/office/drawing/2014/main" id="{144BFE6B-8F54-4B27-B5F7-120EB9650729}"/>
                </a:ext>
              </a:extLst>
            </p:cNvPr>
            <p:cNvSpPr/>
            <p:nvPr/>
          </p:nvSpPr>
          <p:spPr>
            <a:xfrm>
              <a:off x="5352525" y="1585975"/>
              <a:ext cx="71650" cy="103100"/>
            </a:xfrm>
            <a:custGeom>
              <a:avLst/>
              <a:gdLst/>
              <a:ahLst/>
              <a:cxnLst/>
              <a:rect l="l" t="t" r="r" b="b"/>
              <a:pathLst>
                <a:path w="2866" h="4124" extrusionOk="0">
                  <a:moveTo>
                    <a:pt x="583" y="896"/>
                  </a:moveTo>
                  <a:lnTo>
                    <a:pt x="1014" y="1772"/>
                  </a:lnTo>
                  <a:cubicBezTo>
                    <a:pt x="938" y="1772"/>
                    <a:pt x="849" y="1758"/>
                    <a:pt x="748" y="1746"/>
                  </a:cubicBezTo>
                  <a:cubicBezTo>
                    <a:pt x="507" y="1695"/>
                    <a:pt x="431" y="1366"/>
                    <a:pt x="443" y="1226"/>
                  </a:cubicBezTo>
                  <a:cubicBezTo>
                    <a:pt x="443" y="1125"/>
                    <a:pt x="494" y="998"/>
                    <a:pt x="583" y="896"/>
                  </a:cubicBezTo>
                  <a:close/>
                  <a:moveTo>
                    <a:pt x="1699" y="2164"/>
                  </a:moveTo>
                  <a:cubicBezTo>
                    <a:pt x="1750" y="2164"/>
                    <a:pt x="1800" y="2177"/>
                    <a:pt x="1863" y="2189"/>
                  </a:cubicBezTo>
                  <a:cubicBezTo>
                    <a:pt x="2142" y="2253"/>
                    <a:pt x="2294" y="2392"/>
                    <a:pt x="2358" y="2671"/>
                  </a:cubicBezTo>
                  <a:cubicBezTo>
                    <a:pt x="2396" y="2862"/>
                    <a:pt x="2333" y="3064"/>
                    <a:pt x="2206" y="3217"/>
                  </a:cubicBezTo>
                  <a:lnTo>
                    <a:pt x="1699" y="2164"/>
                  </a:lnTo>
                  <a:close/>
                  <a:moveTo>
                    <a:pt x="499" y="0"/>
                  </a:moveTo>
                  <a:cubicBezTo>
                    <a:pt x="468" y="0"/>
                    <a:pt x="436" y="7"/>
                    <a:pt x="406" y="22"/>
                  </a:cubicBezTo>
                  <a:cubicBezTo>
                    <a:pt x="291" y="73"/>
                    <a:pt x="254" y="200"/>
                    <a:pt x="305" y="313"/>
                  </a:cubicBezTo>
                  <a:lnTo>
                    <a:pt x="393" y="491"/>
                  </a:lnTo>
                  <a:cubicBezTo>
                    <a:pt x="152" y="694"/>
                    <a:pt x="12" y="986"/>
                    <a:pt x="0" y="1214"/>
                  </a:cubicBezTo>
                  <a:cubicBezTo>
                    <a:pt x="0" y="1530"/>
                    <a:pt x="165" y="2076"/>
                    <a:pt x="672" y="2177"/>
                  </a:cubicBezTo>
                  <a:cubicBezTo>
                    <a:pt x="780" y="2196"/>
                    <a:pt x="878" y="2202"/>
                    <a:pt x="970" y="2202"/>
                  </a:cubicBezTo>
                  <a:cubicBezTo>
                    <a:pt x="1062" y="2202"/>
                    <a:pt x="1147" y="2196"/>
                    <a:pt x="1229" y="2189"/>
                  </a:cubicBezTo>
                  <a:lnTo>
                    <a:pt x="1838" y="3432"/>
                  </a:lnTo>
                  <a:cubicBezTo>
                    <a:pt x="1782" y="3441"/>
                    <a:pt x="1725" y="3446"/>
                    <a:pt x="1667" y="3446"/>
                  </a:cubicBezTo>
                  <a:cubicBezTo>
                    <a:pt x="1486" y="3446"/>
                    <a:pt x="1304" y="3392"/>
                    <a:pt x="1179" y="3229"/>
                  </a:cubicBezTo>
                  <a:cubicBezTo>
                    <a:pt x="1133" y="3168"/>
                    <a:pt x="1066" y="3139"/>
                    <a:pt x="999" y="3139"/>
                  </a:cubicBezTo>
                  <a:cubicBezTo>
                    <a:pt x="955" y="3139"/>
                    <a:pt x="910" y="3153"/>
                    <a:pt x="874" y="3178"/>
                  </a:cubicBezTo>
                  <a:cubicBezTo>
                    <a:pt x="773" y="3254"/>
                    <a:pt x="761" y="3394"/>
                    <a:pt x="837" y="3482"/>
                  </a:cubicBezTo>
                  <a:cubicBezTo>
                    <a:pt x="1044" y="3762"/>
                    <a:pt x="1354" y="3881"/>
                    <a:pt x="1662" y="3881"/>
                  </a:cubicBezTo>
                  <a:cubicBezTo>
                    <a:pt x="1787" y="3881"/>
                    <a:pt x="1911" y="3862"/>
                    <a:pt x="2028" y="3825"/>
                  </a:cubicBezTo>
                  <a:lnTo>
                    <a:pt x="2117" y="4002"/>
                  </a:lnTo>
                  <a:cubicBezTo>
                    <a:pt x="2154" y="4077"/>
                    <a:pt x="2232" y="4124"/>
                    <a:pt x="2311" y="4124"/>
                  </a:cubicBezTo>
                  <a:cubicBezTo>
                    <a:pt x="2339" y="4124"/>
                    <a:pt x="2368" y="4117"/>
                    <a:pt x="2396" y="4104"/>
                  </a:cubicBezTo>
                  <a:lnTo>
                    <a:pt x="2409" y="4104"/>
                  </a:lnTo>
                  <a:cubicBezTo>
                    <a:pt x="2510" y="4040"/>
                    <a:pt x="2561" y="3913"/>
                    <a:pt x="2497" y="3812"/>
                  </a:cubicBezTo>
                  <a:lnTo>
                    <a:pt x="2409" y="3622"/>
                  </a:lnTo>
                  <a:cubicBezTo>
                    <a:pt x="2713" y="3381"/>
                    <a:pt x="2865" y="2963"/>
                    <a:pt x="2776" y="2570"/>
                  </a:cubicBezTo>
                  <a:cubicBezTo>
                    <a:pt x="2674" y="2139"/>
                    <a:pt x="2396" y="1860"/>
                    <a:pt x="1952" y="1758"/>
                  </a:cubicBezTo>
                  <a:cubicBezTo>
                    <a:pt x="1839" y="1734"/>
                    <a:pt x="1737" y="1726"/>
                    <a:pt x="1641" y="1726"/>
                  </a:cubicBezTo>
                  <a:cubicBezTo>
                    <a:pt x="1586" y="1726"/>
                    <a:pt x="1534" y="1729"/>
                    <a:pt x="1483" y="1733"/>
                  </a:cubicBezTo>
                  <a:lnTo>
                    <a:pt x="976" y="694"/>
                  </a:lnTo>
                  <a:cubicBezTo>
                    <a:pt x="1014" y="687"/>
                    <a:pt x="1053" y="684"/>
                    <a:pt x="1092" y="684"/>
                  </a:cubicBezTo>
                  <a:cubicBezTo>
                    <a:pt x="1210" y="684"/>
                    <a:pt x="1331" y="713"/>
                    <a:pt x="1445" y="770"/>
                  </a:cubicBezTo>
                  <a:cubicBezTo>
                    <a:pt x="1476" y="785"/>
                    <a:pt x="1510" y="792"/>
                    <a:pt x="1543" y="792"/>
                  </a:cubicBezTo>
                  <a:cubicBezTo>
                    <a:pt x="1622" y="792"/>
                    <a:pt x="1701" y="752"/>
                    <a:pt x="1736" y="681"/>
                  </a:cubicBezTo>
                  <a:cubicBezTo>
                    <a:pt x="1787" y="567"/>
                    <a:pt x="1750" y="440"/>
                    <a:pt x="1635" y="389"/>
                  </a:cubicBezTo>
                  <a:cubicBezTo>
                    <a:pt x="1459" y="297"/>
                    <a:pt x="1267" y="250"/>
                    <a:pt x="1072" y="250"/>
                  </a:cubicBezTo>
                  <a:cubicBezTo>
                    <a:pt x="972" y="250"/>
                    <a:pt x="872" y="262"/>
                    <a:pt x="773" y="288"/>
                  </a:cubicBezTo>
                  <a:lnTo>
                    <a:pt x="697" y="124"/>
                  </a:lnTo>
                  <a:cubicBezTo>
                    <a:pt x="653" y="43"/>
                    <a:pt x="576" y="0"/>
                    <a:pt x="499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카페24 당당해" pitchFamily="2" charset="-127"/>
                <a:ea typeface="카페24 당당해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44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  <a:lumOff val="25000"/>
          </a:schemeClr>
        </a:solidFill>
        <a:effectLst/>
      </p:bgPr>
    </p:bg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D18585-0428-4034-B618-B5EF6EBA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70" y="918010"/>
            <a:ext cx="2143464" cy="9186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C10EE3-34D7-4BA4-BFB1-F17AD3786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51" y="2593673"/>
            <a:ext cx="2025849" cy="9186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8DA3BD-51D3-47B7-B420-98692A65C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112" y="959427"/>
            <a:ext cx="1287757" cy="12877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31964C-0CB5-4E9F-AC35-C26C995B0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353" y="937465"/>
            <a:ext cx="1875483" cy="8397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890E0E-ABB0-43D9-835A-2A7225CF3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357" y="943701"/>
            <a:ext cx="1867290" cy="887822"/>
          </a:xfrm>
          <a:prstGeom prst="rect">
            <a:avLst/>
          </a:prstGeom>
        </p:spPr>
      </p:pic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3AAFE10-68E5-40AA-B2D8-953856D50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16" y="2583944"/>
            <a:ext cx="1388616" cy="12016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718F6F-4EEB-47DD-A05D-9DF86E319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8003" y="2591205"/>
            <a:ext cx="1414159" cy="141415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E253FF-3EFA-4C59-A87F-A4D2468A4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9451" y="2577830"/>
            <a:ext cx="1361872" cy="136187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ld Trading Game Store Stocks by Slidesgo">
  <a:themeElements>
    <a:clrScheme name="Simple Light">
      <a:dk1>
        <a:srgbClr val="F2F2F2"/>
      </a:dk1>
      <a:lt1>
        <a:srgbClr val="2F046B"/>
      </a:lt1>
      <a:dk2>
        <a:srgbClr val="FFC944"/>
      </a:dk2>
      <a:lt2>
        <a:srgbClr val="F9AC00"/>
      </a:lt2>
      <a:accent1>
        <a:srgbClr val="11DCCA"/>
      </a:accent1>
      <a:accent2>
        <a:srgbClr val="E2E2E2"/>
      </a:accent2>
      <a:accent3>
        <a:srgbClr val="1B2022"/>
      </a:accent3>
      <a:accent4>
        <a:srgbClr val="2D363B"/>
      </a:accent4>
      <a:accent5>
        <a:srgbClr val="465157"/>
      </a:accent5>
      <a:accent6>
        <a:srgbClr val="CDF8F4"/>
      </a:accent6>
      <a:hlink>
        <a:srgbClr val="F2F2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809</Words>
  <Application>Microsoft Office PowerPoint</Application>
  <PresentationFormat>화면 슬라이드 쇼(16:9)</PresentationFormat>
  <Paragraphs>150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Inter</vt:lpstr>
      <vt:lpstr>카페24 당당해</vt:lpstr>
      <vt:lpstr>에스코어 드림 4 Regular</vt:lpstr>
      <vt:lpstr>Bungee</vt:lpstr>
      <vt:lpstr>함초롬돋움</vt:lpstr>
      <vt:lpstr>Symbol</vt:lpstr>
      <vt:lpstr>HY중고딕</vt:lpstr>
      <vt:lpstr>Arial</vt:lpstr>
      <vt:lpstr>Wild Trading Game Store Stocks by Slidesgo</vt:lpstr>
      <vt:lpstr>내부자 거래 알림서비스 </vt:lpstr>
      <vt:lpstr>조원 소개</vt:lpstr>
      <vt:lpstr>차례</vt:lpstr>
      <vt:lpstr>주제설명</vt:lpstr>
      <vt:lpstr>PowerPoint 프레젠테이션</vt:lpstr>
      <vt:lpstr>PowerPoint 프레젠테이션</vt:lpstr>
      <vt:lpstr>PowerPoint 프레젠테이션</vt:lpstr>
      <vt:lpstr>기능상세 및 시연</vt:lpstr>
      <vt:lpstr>PowerPoint 프레젠테이션</vt:lpstr>
      <vt:lpstr>PowerPoint 프레젠테이션</vt:lpstr>
      <vt:lpstr>1. 데이터프레임 일정주기 자동생성</vt:lpstr>
      <vt:lpstr>US_stock_trade_top_5.ipynb</vt:lpstr>
      <vt:lpstr>US_stock_trade_top_5.ipynb</vt:lpstr>
      <vt:lpstr>PowerPoint 프레젠테이션</vt:lpstr>
      <vt:lpstr>PowerPoint 프레젠테이션</vt:lpstr>
      <vt:lpstr>2. 데이터프레임 정보를 텔레그램으로 전송</vt:lpstr>
      <vt:lpstr>텔레그램 챗봇 api를 받아 id로 데이터 전송</vt:lpstr>
      <vt:lpstr>3. KOSPI TOP10 텔레그램 알림받기</vt:lpstr>
      <vt:lpstr>KOSPI TOP10 텔레그램 알림받기</vt:lpstr>
      <vt:lpstr>KOSPI TOP10 텔레그램 알림받기</vt:lpstr>
      <vt:lpstr>4. 데이터프레임을 웹페이지에 업로드 </vt:lpstr>
      <vt:lpstr>KOSPI TOP10 텔레그램 알림받기</vt:lpstr>
      <vt:lpstr>PowerPoint 프레젠테이션</vt:lpstr>
      <vt:lpstr>결론</vt:lpstr>
      <vt:lpstr>보완사항</vt:lpstr>
      <vt:lpstr>프로젝트 소감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 trading game store stocks</dc:title>
  <dc:creator>김문영</dc:creator>
  <cp:lastModifiedBy>28755</cp:lastModifiedBy>
  <cp:revision>104</cp:revision>
  <dcterms:modified xsi:type="dcterms:W3CDTF">2021-05-09T23:25:24Z</dcterms:modified>
</cp:coreProperties>
</file>